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4D2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64BEF-9D0B-4671-AFD2-F69E4373D2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43485D-1D30-4F4E-9A0B-E1BEA925407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800" b="1" dirty="0" smtClean="0">
              <a:latin typeface="Century Gothic" pitchFamily="34" charset="0"/>
            </a:rPr>
            <a:t>La globalización económica.</a:t>
          </a:r>
          <a:endParaRPr lang="es-ES" sz="1800" b="1" dirty="0">
            <a:latin typeface="Century Gothic" pitchFamily="34" charset="0"/>
          </a:endParaRPr>
        </a:p>
      </dgm:t>
    </dgm:pt>
    <dgm:pt modelId="{A440AD6B-1A54-46A4-8061-FD3E9F7F5D5F}" type="parTrans" cxnId="{C945B364-2D6D-4101-8A63-4CCE47051956}">
      <dgm:prSet/>
      <dgm:spPr/>
      <dgm:t>
        <a:bodyPr/>
        <a:lstStyle/>
        <a:p>
          <a:endParaRPr lang="es-ES"/>
        </a:p>
      </dgm:t>
    </dgm:pt>
    <dgm:pt modelId="{91C67AF9-DC6F-41B3-825A-90A59086319E}" type="sibTrans" cxnId="{C945B364-2D6D-4101-8A63-4CCE47051956}">
      <dgm:prSet/>
      <dgm:spPr/>
      <dgm:t>
        <a:bodyPr/>
        <a:lstStyle/>
        <a:p>
          <a:endParaRPr lang="es-ES"/>
        </a:p>
      </dgm:t>
    </dgm:pt>
    <dgm:pt modelId="{7B013C35-0AFA-44C9-8C6F-20197374BE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800" b="1" dirty="0" smtClean="0">
              <a:latin typeface="Century Gothic" pitchFamily="34" charset="0"/>
            </a:rPr>
            <a:t>La interdependencia de los mercados a través del comercio internacional y de los flujos financieros</a:t>
          </a:r>
          <a:r>
            <a:rPr lang="es-ES" sz="2000" dirty="0" smtClean="0"/>
            <a:t>,</a:t>
          </a:r>
          <a:endParaRPr lang="es-ES" sz="2000" dirty="0"/>
        </a:p>
      </dgm:t>
    </dgm:pt>
    <dgm:pt modelId="{2A8C2616-4949-4B44-B4BA-90ECF7566A58}" type="parTrans" cxnId="{0D9011B9-A826-47E6-BDA0-F9CFB0E623C1}">
      <dgm:prSet/>
      <dgm:spPr/>
      <dgm:t>
        <a:bodyPr/>
        <a:lstStyle/>
        <a:p>
          <a:endParaRPr lang="es-ES"/>
        </a:p>
      </dgm:t>
    </dgm:pt>
    <dgm:pt modelId="{92F1B059-467B-43D6-8F7A-F753BEEDEA87}" type="sibTrans" cxnId="{0D9011B9-A826-47E6-BDA0-F9CFB0E623C1}">
      <dgm:prSet/>
      <dgm:spPr/>
      <dgm:t>
        <a:bodyPr/>
        <a:lstStyle/>
        <a:p>
          <a:endParaRPr lang="es-ES"/>
        </a:p>
      </dgm:t>
    </dgm:pt>
    <dgm:pt modelId="{B31572EF-F904-433D-9DC9-6CFF203B9D5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60000"/>
              <a:lumOff val="4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800" b="1" dirty="0" smtClean="0">
              <a:latin typeface="Century Gothic" pitchFamily="34" charset="0"/>
            </a:rPr>
            <a:t>La intensificación de la competencia,</a:t>
          </a:r>
          <a:endParaRPr lang="es-ES" sz="1800" b="1" dirty="0">
            <a:latin typeface="Century Gothic" pitchFamily="34" charset="0"/>
          </a:endParaRPr>
        </a:p>
      </dgm:t>
    </dgm:pt>
    <dgm:pt modelId="{FABB3AE1-B817-474A-8D8F-DD08CC3E4BD1}" type="parTrans" cxnId="{AA2EAF15-40CB-4C58-9215-4063EB90344D}">
      <dgm:prSet/>
      <dgm:spPr/>
      <dgm:t>
        <a:bodyPr/>
        <a:lstStyle/>
        <a:p>
          <a:endParaRPr lang="es-ES"/>
        </a:p>
      </dgm:t>
    </dgm:pt>
    <dgm:pt modelId="{E50E660D-D0C3-49A4-9491-50F776A2CAAA}" type="sibTrans" cxnId="{AA2EAF15-40CB-4C58-9215-4063EB90344D}">
      <dgm:prSet/>
      <dgm:spPr/>
      <dgm:t>
        <a:bodyPr/>
        <a:lstStyle/>
        <a:p>
          <a:endParaRPr lang="es-ES"/>
        </a:p>
      </dgm:t>
    </dgm:pt>
    <dgm:pt modelId="{E6A210E8-1649-4CE5-9AFA-D898DB8908C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800" b="1" dirty="0" smtClean="0">
              <a:latin typeface="Century Gothic" pitchFamily="34" charset="0"/>
            </a:rPr>
            <a:t>La rápida aparición, consolidación y declive de nuevas tecnologías.</a:t>
          </a:r>
          <a:endParaRPr lang="es-ES" sz="1800" b="1" dirty="0">
            <a:latin typeface="Century Gothic" pitchFamily="34" charset="0"/>
          </a:endParaRPr>
        </a:p>
      </dgm:t>
    </dgm:pt>
    <dgm:pt modelId="{D4C14E62-8B0B-47CB-9A83-787FDF445B83}" type="parTrans" cxnId="{597F6E07-BE60-4865-B57E-758F93E9FBFB}">
      <dgm:prSet/>
      <dgm:spPr/>
      <dgm:t>
        <a:bodyPr/>
        <a:lstStyle/>
        <a:p>
          <a:endParaRPr lang="es-ES"/>
        </a:p>
      </dgm:t>
    </dgm:pt>
    <dgm:pt modelId="{0050F0B2-725F-4CAB-B8EC-C07771A3BE25}" type="sibTrans" cxnId="{597F6E07-BE60-4865-B57E-758F93E9FBFB}">
      <dgm:prSet/>
      <dgm:spPr/>
      <dgm:t>
        <a:bodyPr/>
        <a:lstStyle/>
        <a:p>
          <a:endParaRPr lang="es-ES"/>
        </a:p>
      </dgm:t>
    </dgm:pt>
    <dgm:pt modelId="{BBE58CFA-B6BA-4638-BCFC-DFCD75188F32}" type="pres">
      <dgm:prSet presAssocID="{F5364BEF-9D0B-4671-AFD2-F69E4373D2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C7B1EC-67C5-4E66-83F2-04A859C69E5A}" type="pres">
      <dgm:prSet presAssocID="{4343485D-1D30-4F4E-9A0B-E1BEA925407E}" presName="node" presStyleLbl="node1" presStyleIdx="0" presStyleCnt="4" custScaleY="80707" custLinFactNeighborX="-18333" custLinFactNeighborY="4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8A9A02-643C-4D81-AA41-86D2C2E2B1DA}" type="pres">
      <dgm:prSet presAssocID="{91C67AF9-DC6F-41B3-825A-90A59086319E}" presName="sibTrans" presStyleCnt="0"/>
      <dgm:spPr/>
    </dgm:pt>
    <dgm:pt modelId="{2C5FA007-2D3D-4D58-A5E3-7D17327BFE2A}" type="pres">
      <dgm:prSet presAssocID="{7B013C35-0AFA-44C9-8C6F-20197374BE4D}" presName="node" presStyleLbl="node1" presStyleIdx="1" presStyleCnt="4" custScaleY="73543" custLinFactNeighborX="28883" custLinFactNeighborY="4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6A9008-1E31-4673-9395-3DCCDD9611E3}" type="pres">
      <dgm:prSet presAssocID="{92F1B059-467B-43D6-8F7A-F753BEEDEA87}" presName="sibTrans" presStyleCnt="0"/>
      <dgm:spPr/>
    </dgm:pt>
    <dgm:pt modelId="{B800E2BA-87D0-4F9B-B157-A4F0699FAE4F}" type="pres">
      <dgm:prSet presAssocID="{B31572EF-F904-433D-9DC9-6CFF203B9D56}" presName="node" presStyleLbl="node1" presStyleIdx="2" presStyleCnt="4" custScaleY="80708" custLinFactNeighborX="-18333" custLinFactNeighborY="-3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3ADF1-DF54-43F8-A78A-25D36ED1752A}" type="pres">
      <dgm:prSet presAssocID="{E50E660D-D0C3-49A4-9491-50F776A2CAAA}" presName="sibTrans" presStyleCnt="0"/>
      <dgm:spPr/>
    </dgm:pt>
    <dgm:pt modelId="{DD2CAF38-9415-498C-BEE3-92F9B9281813}" type="pres">
      <dgm:prSet presAssocID="{E6A210E8-1649-4CE5-9AFA-D898DB8908C6}" presName="node" presStyleLbl="node1" presStyleIdx="3" presStyleCnt="4" custScaleY="67526" custLinFactNeighborX="28883" custLinFactNeighborY="-3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7DCE36-641E-4481-AE07-5B9E809417E8}" type="presOf" srcId="{7B013C35-0AFA-44C9-8C6F-20197374BE4D}" destId="{2C5FA007-2D3D-4D58-A5E3-7D17327BFE2A}" srcOrd="0" destOrd="0" presId="urn:microsoft.com/office/officeart/2005/8/layout/default"/>
    <dgm:cxn modelId="{D933F623-E7AA-4EB3-9838-46A2DBD874C5}" type="presOf" srcId="{E6A210E8-1649-4CE5-9AFA-D898DB8908C6}" destId="{DD2CAF38-9415-498C-BEE3-92F9B9281813}" srcOrd="0" destOrd="0" presId="urn:microsoft.com/office/officeart/2005/8/layout/default"/>
    <dgm:cxn modelId="{AA2EAF15-40CB-4C58-9215-4063EB90344D}" srcId="{F5364BEF-9D0B-4671-AFD2-F69E4373D2FF}" destId="{B31572EF-F904-433D-9DC9-6CFF203B9D56}" srcOrd="2" destOrd="0" parTransId="{FABB3AE1-B817-474A-8D8F-DD08CC3E4BD1}" sibTransId="{E50E660D-D0C3-49A4-9491-50F776A2CAAA}"/>
    <dgm:cxn modelId="{B0FD5F22-AE43-45B6-AFC1-BFB51F74F0AF}" type="presOf" srcId="{4343485D-1D30-4F4E-9A0B-E1BEA925407E}" destId="{66C7B1EC-67C5-4E66-83F2-04A859C69E5A}" srcOrd="0" destOrd="0" presId="urn:microsoft.com/office/officeart/2005/8/layout/default"/>
    <dgm:cxn modelId="{EA7E1CCD-8D7C-4282-AFE6-5FA920488799}" type="presOf" srcId="{F5364BEF-9D0B-4671-AFD2-F69E4373D2FF}" destId="{BBE58CFA-B6BA-4638-BCFC-DFCD75188F32}" srcOrd="0" destOrd="0" presId="urn:microsoft.com/office/officeart/2005/8/layout/default"/>
    <dgm:cxn modelId="{C945B364-2D6D-4101-8A63-4CCE47051956}" srcId="{F5364BEF-9D0B-4671-AFD2-F69E4373D2FF}" destId="{4343485D-1D30-4F4E-9A0B-E1BEA925407E}" srcOrd="0" destOrd="0" parTransId="{A440AD6B-1A54-46A4-8061-FD3E9F7F5D5F}" sibTransId="{91C67AF9-DC6F-41B3-825A-90A59086319E}"/>
    <dgm:cxn modelId="{AEF8952C-3B31-4D4F-8963-67BDDD2E733A}" type="presOf" srcId="{B31572EF-F904-433D-9DC9-6CFF203B9D56}" destId="{B800E2BA-87D0-4F9B-B157-A4F0699FAE4F}" srcOrd="0" destOrd="0" presId="urn:microsoft.com/office/officeart/2005/8/layout/default"/>
    <dgm:cxn modelId="{597F6E07-BE60-4865-B57E-758F93E9FBFB}" srcId="{F5364BEF-9D0B-4671-AFD2-F69E4373D2FF}" destId="{E6A210E8-1649-4CE5-9AFA-D898DB8908C6}" srcOrd="3" destOrd="0" parTransId="{D4C14E62-8B0B-47CB-9A83-787FDF445B83}" sibTransId="{0050F0B2-725F-4CAB-B8EC-C07771A3BE25}"/>
    <dgm:cxn modelId="{0D9011B9-A826-47E6-BDA0-F9CFB0E623C1}" srcId="{F5364BEF-9D0B-4671-AFD2-F69E4373D2FF}" destId="{7B013C35-0AFA-44C9-8C6F-20197374BE4D}" srcOrd="1" destOrd="0" parTransId="{2A8C2616-4949-4B44-B4BA-90ECF7566A58}" sibTransId="{92F1B059-467B-43D6-8F7A-F753BEEDEA87}"/>
    <dgm:cxn modelId="{1CBB5757-6670-476D-8A5E-426D5A3C14DF}" type="presParOf" srcId="{BBE58CFA-B6BA-4638-BCFC-DFCD75188F32}" destId="{66C7B1EC-67C5-4E66-83F2-04A859C69E5A}" srcOrd="0" destOrd="0" presId="urn:microsoft.com/office/officeart/2005/8/layout/default"/>
    <dgm:cxn modelId="{1F58D701-4811-4830-95CD-60A1ADF6A013}" type="presParOf" srcId="{BBE58CFA-B6BA-4638-BCFC-DFCD75188F32}" destId="{598A9A02-643C-4D81-AA41-86D2C2E2B1DA}" srcOrd="1" destOrd="0" presId="urn:microsoft.com/office/officeart/2005/8/layout/default"/>
    <dgm:cxn modelId="{A84BF0D0-5D5C-4822-9717-CB5BD77FB059}" type="presParOf" srcId="{BBE58CFA-B6BA-4638-BCFC-DFCD75188F32}" destId="{2C5FA007-2D3D-4D58-A5E3-7D17327BFE2A}" srcOrd="2" destOrd="0" presId="urn:microsoft.com/office/officeart/2005/8/layout/default"/>
    <dgm:cxn modelId="{26086424-A4D2-4D53-B36B-85DE8D9E69A9}" type="presParOf" srcId="{BBE58CFA-B6BA-4638-BCFC-DFCD75188F32}" destId="{F06A9008-1E31-4673-9395-3DCCDD9611E3}" srcOrd="3" destOrd="0" presId="urn:microsoft.com/office/officeart/2005/8/layout/default"/>
    <dgm:cxn modelId="{2EC34DA1-11A2-4EC6-9067-0A4BD8DC690F}" type="presParOf" srcId="{BBE58CFA-B6BA-4638-BCFC-DFCD75188F32}" destId="{B800E2BA-87D0-4F9B-B157-A4F0699FAE4F}" srcOrd="4" destOrd="0" presId="urn:microsoft.com/office/officeart/2005/8/layout/default"/>
    <dgm:cxn modelId="{F0AB5FE2-51AA-473F-B458-5E3224F6CF56}" type="presParOf" srcId="{BBE58CFA-B6BA-4638-BCFC-DFCD75188F32}" destId="{35C3ADF1-DF54-43F8-A78A-25D36ED1752A}" srcOrd="5" destOrd="0" presId="urn:microsoft.com/office/officeart/2005/8/layout/default"/>
    <dgm:cxn modelId="{0DA4BCDA-17A2-4C61-A398-E07E423D2017}" type="presParOf" srcId="{BBE58CFA-B6BA-4638-BCFC-DFCD75188F32}" destId="{DD2CAF38-9415-498C-BEE3-92F9B92818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24B53C-2CDC-41C1-A1FE-15D464E432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302048-AC87-4038-AADA-CBAAB0C1208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Para realizar esa adecuación además de voluntad  política y claridad ideológica, se necesitan condiciones objetivas, las cuales quedan lejos de las posibilidades de cada cooperativa consideradas aisladamente</a:t>
          </a:r>
          <a:endParaRPr lang="es-ES" sz="1600" dirty="0">
            <a:latin typeface="Century Gothic" pitchFamily="34" charset="0"/>
          </a:endParaRPr>
        </a:p>
      </dgm:t>
    </dgm:pt>
    <dgm:pt modelId="{FE953EF2-A172-4D54-B7DB-9B014BE0504B}" type="parTrans" cxnId="{904B28C2-523D-4680-9F2F-28C79E0CF396}">
      <dgm:prSet/>
      <dgm:spPr/>
      <dgm:t>
        <a:bodyPr/>
        <a:lstStyle/>
        <a:p>
          <a:endParaRPr lang="es-ES"/>
        </a:p>
      </dgm:t>
    </dgm:pt>
    <dgm:pt modelId="{E91AAEDC-47E2-4085-90BD-03D52EAE2DAE}" type="sibTrans" cxnId="{904B28C2-523D-4680-9F2F-28C79E0CF39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36F689E4-FD97-4C93-82B9-FFB266808D3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Entendemos que el futuro no habrá cabida para aquellas cooperativas que permanezcan aisladas, tampoco la agrupación garantizará el éxito, pero al menos posibilitará las condiciones mínimas para alcanzarlo.</a:t>
          </a:r>
          <a:endParaRPr lang="es-ES" sz="1600" dirty="0">
            <a:latin typeface="Century Gothic" pitchFamily="34" charset="0"/>
          </a:endParaRPr>
        </a:p>
      </dgm:t>
    </dgm:pt>
    <dgm:pt modelId="{1AFED7FD-6354-48BF-9471-FA865D3A575F}" type="parTrans" cxnId="{1EE60C1D-3A69-47B5-A6E1-A91ABFC4D80D}">
      <dgm:prSet/>
      <dgm:spPr/>
      <dgm:t>
        <a:bodyPr/>
        <a:lstStyle/>
        <a:p>
          <a:endParaRPr lang="es-ES"/>
        </a:p>
      </dgm:t>
    </dgm:pt>
    <dgm:pt modelId="{8B2463C9-199C-4712-9FE0-A5969D208C26}" type="sibTrans" cxnId="{1EE60C1D-3A69-47B5-A6E1-A91ABFC4D80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FAB88D38-565A-4818-8102-48DF17F5D23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Aisladamente no se posee la masa crítica suficiente para mantener el nivel adecuado de tecnología, investigación, conocimiento, redes de mercado, política de marketing. Etc.</a:t>
          </a:r>
          <a:endParaRPr lang="es-ES" sz="1600" dirty="0">
            <a:latin typeface="Century Gothic" pitchFamily="34" charset="0"/>
          </a:endParaRPr>
        </a:p>
      </dgm:t>
    </dgm:pt>
    <dgm:pt modelId="{79F7DCEC-E313-4DAF-AD23-5865BD425F4B}" type="parTrans" cxnId="{9E65EA7B-8A15-465A-B680-53A568A97416}">
      <dgm:prSet/>
      <dgm:spPr/>
      <dgm:t>
        <a:bodyPr/>
        <a:lstStyle/>
        <a:p>
          <a:endParaRPr lang="es-ES"/>
        </a:p>
      </dgm:t>
    </dgm:pt>
    <dgm:pt modelId="{0D80B666-A4AB-43EE-B254-63B407E307D7}" type="sibTrans" cxnId="{9E65EA7B-8A15-465A-B680-53A568A97416}">
      <dgm:prSet/>
      <dgm:spPr/>
      <dgm:t>
        <a:bodyPr/>
        <a:lstStyle/>
        <a:p>
          <a:endParaRPr lang="es-ES"/>
        </a:p>
      </dgm:t>
    </dgm:pt>
    <dgm:pt modelId="{8F8EB480-D5ED-456E-B889-BB3B6E1CF980}" type="pres">
      <dgm:prSet presAssocID="{6E24B53C-2CDC-41C1-A1FE-15D464E432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AFFD12-9961-4333-837D-B2EF3541D47A}" type="pres">
      <dgm:prSet presAssocID="{6E24B53C-2CDC-41C1-A1FE-15D464E432A7}" presName="dummyMaxCanvas" presStyleCnt="0">
        <dgm:presLayoutVars/>
      </dgm:prSet>
      <dgm:spPr/>
    </dgm:pt>
    <dgm:pt modelId="{CCBDDD15-C559-4218-A8FA-B1E57401876F}" type="pres">
      <dgm:prSet presAssocID="{6E24B53C-2CDC-41C1-A1FE-15D464E432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A0792B-8670-4D42-A996-30C17807DBBE}" type="pres">
      <dgm:prSet presAssocID="{6E24B53C-2CDC-41C1-A1FE-15D464E432A7}" presName="ThreeNodes_2" presStyleLbl="node1" presStyleIdx="1" presStyleCnt="3" custLinFactNeighborX="-267" custLinFactNeighborY="-44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255C4-1726-42F4-8CC6-96AA9CCFEE81}" type="pres">
      <dgm:prSet presAssocID="{6E24B53C-2CDC-41C1-A1FE-15D464E432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D498A-14AF-4CB7-B3E4-A7A98B642F56}" type="pres">
      <dgm:prSet presAssocID="{6E24B53C-2CDC-41C1-A1FE-15D464E432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FC0FED-FDD3-41CC-B95E-06EED5ECAC01}" type="pres">
      <dgm:prSet presAssocID="{6E24B53C-2CDC-41C1-A1FE-15D464E432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59F77-FB80-42C3-B87E-99294B55E777}" type="pres">
      <dgm:prSet presAssocID="{6E24B53C-2CDC-41C1-A1FE-15D464E432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AD5AB-5D1B-4735-9F3C-3C17AFBECB7F}" type="pres">
      <dgm:prSet presAssocID="{6E24B53C-2CDC-41C1-A1FE-15D464E432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36B02-2564-4771-A5DC-1382F3ED4580}" type="pres">
      <dgm:prSet presAssocID="{6E24B53C-2CDC-41C1-A1FE-15D464E432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767E93-52A2-4A4B-AF93-46E72855405D}" type="presOf" srcId="{FAB88D38-565A-4818-8102-48DF17F5D23E}" destId="{3E336B02-2564-4771-A5DC-1382F3ED4580}" srcOrd="1" destOrd="0" presId="urn:microsoft.com/office/officeart/2005/8/layout/vProcess5"/>
    <dgm:cxn modelId="{1EE60C1D-3A69-47B5-A6E1-A91ABFC4D80D}" srcId="{6E24B53C-2CDC-41C1-A1FE-15D464E432A7}" destId="{36F689E4-FD97-4C93-82B9-FFB266808D36}" srcOrd="1" destOrd="0" parTransId="{1AFED7FD-6354-48BF-9471-FA865D3A575F}" sibTransId="{8B2463C9-199C-4712-9FE0-A5969D208C26}"/>
    <dgm:cxn modelId="{904B28C2-523D-4680-9F2F-28C79E0CF396}" srcId="{6E24B53C-2CDC-41C1-A1FE-15D464E432A7}" destId="{01302048-AC87-4038-AADA-CBAAB0C12080}" srcOrd="0" destOrd="0" parTransId="{FE953EF2-A172-4D54-B7DB-9B014BE0504B}" sibTransId="{E91AAEDC-47E2-4085-90BD-03D52EAE2DAE}"/>
    <dgm:cxn modelId="{23310B93-5E61-4BB6-AEFF-27C7E323A9D2}" type="presOf" srcId="{36F689E4-FD97-4C93-82B9-FFB266808D36}" destId="{D42AD5AB-5D1B-4735-9F3C-3C17AFBECB7F}" srcOrd="1" destOrd="0" presId="urn:microsoft.com/office/officeart/2005/8/layout/vProcess5"/>
    <dgm:cxn modelId="{7BFF68F6-CB10-4BE6-80C9-095E1620225B}" type="presOf" srcId="{FAB88D38-565A-4818-8102-48DF17F5D23E}" destId="{282255C4-1726-42F4-8CC6-96AA9CCFEE81}" srcOrd="0" destOrd="0" presId="urn:microsoft.com/office/officeart/2005/8/layout/vProcess5"/>
    <dgm:cxn modelId="{4E25FC0C-4C30-4C73-BE89-69E3003E798B}" type="presOf" srcId="{01302048-AC87-4038-AADA-CBAAB0C12080}" destId="{CCBDDD15-C559-4218-A8FA-B1E57401876F}" srcOrd="0" destOrd="0" presId="urn:microsoft.com/office/officeart/2005/8/layout/vProcess5"/>
    <dgm:cxn modelId="{3B1D7FEE-D132-4BAE-A0D9-4843041AA67A}" type="presOf" srcId="{6E24B53C-2CDC-41C1-A1FE-15D464E432A7}" destId="{8F8EB480-D5ED-456E-B889-BB3B6E1CF980}" srcOrd="0" destOrd="0" presId="urn:microsoft.com/office/officeart/2005/8/layout/vProcess5"/>
    <dgm:cxn modelId="{43FB3051-D12E-4534-A872-175D338094A4}" type="presOf" srcId="{01302048-AC87-4038-AADA-CBAAB0C12080}" destId="{33159F77-FB80-42C3-B87E-99294B55E777}" srcOrd="1" destOrd="0" presId="urn:microsoft.com/office/officeart/2005/8/layout/vProcess5"/>
    <dgm:cxn modelId="{546F4DF4-BB85-4CAD-B47D-5B1EB93F3857}" type="presOf" srcId="{8B2463C9-199C-4712-9FE0-A5969D208C26}" destId="{66FC0FED-FDD3-41CC-B95E-06EED5ECAC01}" srcOrd="0" destOrd="0" presId="urn:microsoft.com/office/officeart/2005/8/layout/vProcess5"/>
    <dgm:cxn modelId="{3A0EE9B4-58D4-4DA6-950A-B0048DB71F3D}" type="presOf" srcId="{36F689E4-FD97-4C93-82B9-FFB266808D36}" destId="{3CA0792B-8670-4D42-A996-30C17807DBBE}" srcOrd="0" destOrd="0" presId="urn:microsoft.com/office/officeart/2005/8/layout/vProcess5"/>
    <dgm:cxn modelId="{E13B6469-415B-4480-B806-666FF637B8D1}" type="presOf" srcId="{E91AAEDC-47E2-4085-90BD-03D52EAE2DAE}" destId="{427D498A-14AF-4CB7-B3E4-A7A98B642F56}" srcOrd="0" destOrd="0" presId="urn:microsoft.com/office/officeart/2005/8/layout/vProcess5"/>
    <dgm:cxn modelId="{9E65EA7B-8A15-465A-B680-53A568A97416}" srcId="{6E24B53C-2CDC-41C1-A1FE-15D464E432A7}" destId="{FAB88D38-565A-4818-8102-48DF17F5D23E}" srcOrd="2" destOrd="0" parTransId="{79F7DCEC-E313-4DAF-AD23-5865BD425F4B}" sibTransId="{0D80B666-A4AB-43EE-B254-63B407E307D7}"/>
    <dgm:cxn modelId="{A73662B8-4AE6-43AD-8D18-0A82A32EAA4A}" type="presParOf" srcId="{8F8EB480-D5ED-456E-B889-BB3B6E1CF980}" destId="{EEAFFD12-9961-4333-837D-B2EF3541D47A}" srcOrd="0" destOrd="0" presId="urn:microsoft.com/office/officeart/2005/8/layout/vProcess5"/>
    <dgm:cxn modelId="{3B6F13E3-D81E-4691-8A76-DA3428341F0A}" type="presParOf" srcId="{8F8EB480-D5ED-456E-B889-BB3B6E1CF980}" destId="{CCBDDD15-C559-4218-A8FA-B1E57401876F}" srcOrd="1" destOrd="0" presId="urn:microsoft.com/office/officeart/2005/8/layout/vProcess5"/>
    <dgm:cxn modelId="{AB468064-0BEA-439C-B426-8E342DCCD1CB}" type="presParOf" srcId="{8F8EB480-D5ED-456E-B889-BB3B6E1CF980}" destId="{3CA0792B-8670-4D42-A996-30C17807DBBE}" srcOrd="2" destOrd="0" presId="urn:microsoft.com/office/officeart/2005/8/layout/vProcess5"/>
    <dgm:cxn modelId="{0437807C-B0EA-4E88-943E-3EBF9488F904}" type="presParOf" srcId="{8F8EB480-D5ED-456E-B889-BB3B6E1CF980}" destId="{282255C4-1726-42F4-8CC6-96AA9CCFEE81}" srcOrd="3" destOrd="0" presId="urn:microsoft.com/office/officeart/2005/8/layout/vProcess5"/>
    <dgm:cxn modelId="{B8F32D55-06B1-44DB-96B4-69BAF871C1E8}" type="presParOf" srcId="{8F8EB480-D5ED-456E-B889-BB3B6E1CF980}" destId="{427D498A-14AF-4CB7-B3E4-A7A98B642F56}" srcOrd="4" destOrd="0" presId="urn:microsoft.com/office/officeart/2005/8/layout/vProcess5"/>
    <dgm:cxn modelId="{CA8C9F9E-A1E8-4C90-986B-5B40AE3D9E8F}" type="presParOf" srcId="{8F8EB480-D5ED-456E-B889-BB3B6E1CF980}" destId="{66FC0FED-FDD3-41CC-B95E-06EED5ECAC01}" srcOrd="5" destOrd="0" presId="urn:microsoft.com/office/officeart/2005/8/layout/vProcess5"/>
    <dgm:cxn modelId="{A54D4111-52D6-4F2B-A4E3-83E349D4477B}" type="presParOf" srcId="{8F8EB480-D5ED-456E-B889-BB3B6E1CF980}" destId="{33159F77-FB80-42C3-B87E-99294B55E777}" srcOrd="6" destOrd="0" presId="urn:microsoft.com/office/officeart/2005/8/layout/vProcess5"/>
    <dgm:cxn modelId="{CD80F883-B037-4823-84D7-4E2CBBF86D39}" type="presParOf" srcId="{8F8EB480-D5ED-456E-B889-BB3B6E1CF980}" destId="{D42AD5AB-5D1B-4735-9F3C-3C17AFBECB7F}" srcOrd="7" destOrd="0" presId="urn:microsoft.com/office/officeart/2005/8/layout/vProcess5"/>
    <dgm:cxn modelId="{F6D924FA-CD51-4AC9-A62E-899EA6F49542}" type="presParOf" srcId="{8F8EB480-D5ED-456E-B889-BB3B6E1CF980}" destId="{3E336B02-2564-4771-A5DC-1382F3ED45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C48C49-A3E6-4C0D-AC39-29C83EA8FAB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D50736-675C-45BB-BDF6-7D121162C70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dirty="0" smtClean="0">
              <a:latin typeface="Century Gothic" pitchFamily="34" charset="0"/>
            </a:rPr>
            <a:t>Al evaluar los retos del cooperativismo dejamos planteada la necesidad del fortalecimiento de los organismos de segundo, tercer grado como un factor determinante de la consolidación y crecimiento de las empresas cooperativas.</a:t>
          </a:r>
          <a:endParaRPr lang="es-ES" b="1" dirty="0">
            <a:latin typeface="Century Gothic" pitchFamily="34" charset="0"/>
          </a:endParaRPr>
        </a:p>
      </dgm:t>
    </dgm:pt>
    <dgm:pt modelId="{57C89777-271E-4C5E-912F-463B43974ADB}" type="parTrans" cxnId="{5B23DC1E-08D7-4453-A69F-F6FFA3708575}">
      <dgm:prSet/>
      <dgm:spPr/>
      <dgm:t>
        <a:bodyPr/>
        <a:lstStyle/>
        <a:p>
          <a:endParaRPr lang="es-ES"/>
        </a:p>
      </dgm:t>
    </dgm:pt>
    <dgm:pt modelId="{5129822C-4D26-4F1D-8BA7-4C04716C3E3D}" type="sibTrans" cxnId="{5B23DC1E-08D7-4453-A69F-F6FFA3708575}">
      <dgm:prSet/>
      <dgm:spPr/>
      <dgm:t>
        <a:bodyPr/>
        <a:lstStyle/>
        <a:p>
          <a:endParaRPr lang="es-ES"/>
        </a:p>
      </dgm:t>
    </dgm:pt>
    <dgm:pt modelId="{A505ACA4-A8C4-4751-9386-968741F72FC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500" b="1" dirty="0" smtClean="0">
              <a:latin typeface="Century Gothic" pitchFamily="34" charset="0"/>
            </a:rPr>
            <a:t>Más allá de este proceso; Las Confederaciones, Federaciones, Uniones,  etc., han lograr cumplir en toda su dimensión su rol en el fortalecimiento del sector y en las propuesta de estrategias que encaminen y generen acciones conducentes a promover y facilitar la internacionalización .desde </a:t>
          </a:r>
          <a:r>
            <a:rPr lang="es-ES" sz="1500" b="1" smtClean="0">
              <a:latin typeface="Century Gothic" pitchFamily="34" charset="0"/>
            </a:rPr>
            <a:t>la coopetencia.</a:t>
          </a:r>
          <a:endParaRPr lang="es-ES" sz="1500" b="1" dirty="0">
            <a:latin typeface="Century Gothic" pitchFamily="34" charset="0"/>
          </a:endParaRPr>
        </a:p>
      </dgm:t>
    </dgm:pt>
    <dgm:pt modelId="{8DA150C8-016E-4351-86B8-C2C028E2173F}" type="parTrans" cxnId="{491560C6-9212-422F-9B39-94B46178B1BF}">
      <dgm:prSet/>
      <dgm:spPr/>
      <dgm:t>
        <a:bodyPr/>
        <a:lstStyle/>
        <a:p>
          <a:endParaRPr lang="es-ES"/>
        </a:p>
      </dgm:t>
    </dgm:pt>
    <dgm:pt modelId="{55882640-4CAC-406B-9171-B54B3E782DEE}" type="sibTrans" cxnId="{491560C6-9212-422F-9B39-94B46178B1BF}">
      <dgm:prSet/>
      <dgm:spPr/>
      <dgm:t>
        <a:bodyPr/>
        <a:lstStyle/>
        <a:p>
          <a:endParaRPr lang="es-ES"/>
        </a:p>
      </dgm:t>
    </dgm:pt>
    <dgm:pt modelId="{BAA80838-C476-4E06-B530-D3099DFDA82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400" b="1" dirty="0" smtClean="0">
              <a:latin typeface="Century Gothic" pitchFamily="34" charset="0"/>
            </a:rPr>
            <a:t>¿Cómo aprovechamos las relaciones y pertenencia de estos Organismos de Integración en las diferentes Instituciones Internacionales,  para generarles espacios, oportunidad, herramientas e instrumentos a las cooperativas, de forma que puedan impulsar la incorporación en los mercados exteriores, generando nuevas oportunidades de negocios?</a:t>
          </a:r>
          <a:endParaRPr lang="es-ES" sz="1400" b="1" dirty="0">
            <a:latin typeface="Century Gothic" pitchFamily="34" charset="0"/>
          </a:endParaRPr>
        </a:p>
      </dgm:t>
    </dgm:pt>
    <dgm:pt modelId="{42C8DE8C-7A35-4F96-8454-427CF74BB775}" type="parTrans" cxnId="{4A7D24E2-EBCD-4B8B-A188-0641CF5C330D}">
      <dgm:prSet/>
      <dgm:spPr/>
      <dgm:t>
        <a:bodyPr/>
        <a:lstStyle/>
        <a:p>
          <a:endParaRPr lang="es-ES"/>
        </a:p>
      </dgm:t>
    </dgm:pt>
    <dgm:pt modelId="{057B2CD2-F4D7-4546-A58C-7D20BFEFB9FB}" type="sibTrans" cxnId="{4A7D24E2-EBCD-4B8B-A188-0641CF5C330D}">
      <dgm:prSet/>
      <dgm:spPr/>
      <dgm:t>
        <a:bodyPr/>
        <a:lstStyle/>
        <a:p>
          <a:endParaRPr lang="es-ES"/>
        </a:p>
      </dgm:t>
    </dgm:pt>
    <dgm:pt modelId="{3EFB9F56-35AC-4954-8821-B214363CB0E8}" type="pres">
      <dgm:prSet presAssocID="{FFC48C49-A3E6-4C0D-AC39-29C83EA8FA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2528F7-5CD7-48EB-9855-8B36CDF5DA75}" type="pres">
      <dgm:prSet presAssocID="{B4D50736-675C-45BB-BDF6-7D121162C707}" presName="comp" presStyleCnt="0"/>
      <dgm:spPr/>
    </dgm:pt>
    <dgm:pt modelId="{7A5A893F-5D26-49B4-9720-62AC2AD560EA}" type="pres">
      <dgm:prSet presAssocID="{B4D50736-675C-45BB-BDF6-7D121162C707}" presName="box" presStyleLbl="node1" presStyleIdx="0" presStyleCnt="3"/>
      <dgm:spPr/>
      <dgm:t>
        <a:bodyPr/>
        <a:lstStyle/>
        <a:p>
          <a:endParaRPr lang="es-ES"/>
        </a:p>
      </dgm:t>
    </dgm:pt>
    <dgm:pt modelId="{0BF3E5E9-CB39-4F4F-A7EB-5D896E5F971E}" type="pres">
      <dgm:prSet presAssocID="{B4D50736-675C-45BB-BDF6-7D121162C70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EE048C-394B-48DB-B33E-E415B3619322}" type="pres">
      <dgm:prSet presAssocID="{B4D50736-675C-45BB-BDF6-7D121162C7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731CFB-0CA5-4C96-A945-D192D4EA83AF}" type="pres">
      <dgm:prSet presAssocID="{5129822C-4D26-4F1D-8BA7-4C04716C3E3D}" presName="spacer" presStyleCnt="0"/>
      <dgm:spPr/>
    </dgm:pt>
    <dgm:pt modelId="{3CAD16F7-D85D-4FC5-8EA4-B4B223346078}" type="pres">
      <dgm:prSet presAssocID="{A505ACA4-A8C4-4751-9386-968741F72FC2}" presName="comp" presStyleCnt="0"/>
      <dgm:spPr/>
    </dgm:pt>
    <dgm:pt modelId="{7A608DCE-A4C1-4A3C-B76C-50AD507D76DA}" type="pres">
      <dgm:prSet presAssocID="{A505ACA4-A8C4-4751-9386-968741F72FC2}" presName="box" presStyleLbl="node1" presStyleIdx="1" presStyleCnt="3"/>
      <dgm:spPr/>
      <dgm:t>
        <a:bodyPr/>
        <a:lstStyle/>
        <a:p>
          <a:endParaRPr lang="es-ES"/>
        </a:p>
      </dgm:t>
    </dgm:pt>
    <dgm:pt modelId="{DDF00148-33CB-4EDC-80F5-C7AB3787BDD4}" type="pres">
      <dgm:prSet presAssocID="{A505ACA4-A8C4-4751-9386-968741F72FC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ACCC42-476F-4FFD-A721-897AF68226BA}" type="pres">
      <dgm:prSet presAssocID="{A505ACA4-A8C4-4751-9386-968741F72FC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A91A3C-DC4B-409F-A035-046841A84D59}" type="pres">
      <dgm:prSet presAssocID="{55882640-4CAC-406B-9171-B54B3E782DEE}" presName="spacer" presStyleCnt="0"/>
      <dgm:spPr/>
    </dgm:pt>
    <dgm:pt modelId="{1C98860D-8FCC-4F97-8523-3CE9406F43DB}" type="pres">
      <dgm:prSet presAssocID="{BAA80838-C476-4E06-B530-D3099DFDA821}" presName="comp" presStyleCnt="0"/>
      <dgm:spPr/>
    </dgm:pt>
    <dgm:pt modelId="{91BA9EEA-DA8C-49DF-9A58-35BBED606AAC}" type="pres">
      <dgm:prSet presAssocID="{BAA80838-C476-4E06-B530-D3099DFDA821}" presName="box" presStyleLbl="node1" presStyleIdx="2" presStyleCnt="3"/>
      <dgm:spPr/>
      <dgm:t>
        <a:bodyPr/>
        <a:lstStyle/>
        <a:p>
          <a:endParaRPr lang="es-ES"/>
        </a:p>
      </dgm:t>
    </dgm:pt>
    <dgm:pt modelId="{0BAECAD9-1C2E-4C23-9ADF-E9DBC0BF4C78}" type="pres">
      <dgm:prSet presAssocID="{BAA80838-C476-4E06-B530-D3099DFDA82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092FB52-BE37-4B1D-88C0-E0559B7C86E4}" type="pres">
      <dgm:prSet presAssocID="{BAA80838-C476-4E06-B530-D3099DFDA8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505986-2200-4295-826F-F6E15451AB31}" type="presOf" srcId="{B4D50736-675C-45BB-BDF6-7D121162C707}" destId="{7A5A893F-5D26-49B4-9720-62AC2AD560EA}" srcOrd="0" destOrd="0" presId="urn:microsoft.com/office/officeart/2005/8/layout/vList4"/>
    <dgm:cxn modelId="{491560C6-9212-422F-9B39-94B46178B1BF}" srcId="{FFC48C49-A3E6-4C0D-AC39-29C83EA8FAB1}" destId="{A505ACA4-A8C4-4751-9386-968741F72FC2}" srcOrd="1" destOrd="0" parTransId="{8DA150C8-016E-4351-86B8-C2C028E2173F}" sibTransId="{55882640-4CAC-406B-9171-B54B3E782DEE}"/>
    <dgm:cxn modelId="{4C02C874-CEBF-421F-9D94-5EEE6447E2C7}" type="presOf" srcId="{B4D50736-675C-45BB-BDF6-7D121162C707}" destId="{A0EE048C-394B-48DB-B33E-E415B3619322}" srcOrd="1" destOrd="0" presId="urn:microsoft.com/office/officeart/2005/8/layout/vList4"/>
    <dgm:cxn modelId="{4A7D24E2-EBCD-4B8B-A188-0641CF5C330D}" srcId="{FFC48C49-A3E6-4C0D-AC39-29C83EA8FAB1}" destId="{BAA80838-C476-4E06-B530-D3099DFDA821}" srcOrd="2" destOrd="0" parTransId="{42C8DE8C-7A35-4F96-8454-427CF74BB775}" sibTransId="{057B2CD2-F4D7-4546-A58C-7D20BFEFB9FB}"/>
    <dgm:cxn modelId="{F1E1AABC-7BD1-4FC3-B7A1-F0457E4AA71E}" type="presOf" srcId="{FFC48C49-A3E6-4C0D-AC39-29C83EA8FAB1}" destId="{3EFB9F56-35AC-4954-8821-B214363CB0E8}" srcOrd="0" destOrd="0" presId="urn:microsoft.com/office/officeart/2005/8/layout/vList4"/>
    <dgm:cxn modelId="{5B23DC1E-08D7-4453-A69F-F6FFA3708575}" srcId="{FFC48C49-A3E6-4C0D-AC39-29C83EA8FAB1}" destId="{B4D50736-675C-45BB-BDF6-7D121162C707}" srcOrd="0" destOrd="0" parTransId="{57C89777-271E-4C5E-912F-463B43974ADB}" sibTransId="{5129822C-4D26-4F1D-8BA7-4C04716C3E3D}"/>
    <dgm:cxn modelId="{D1BD9CE5-DE4F-4FAC-80B9-ED2DD57A14C1}" type="presOf" srcId="{BAA80838-C476-4E06-B530-D3099DFDA821}" destId="{3092FB52-BE37-4B1D-88C0-E0559B7C86E4}" srcOrd="1" destOrd="0" presId="urn:microsoft.com/office/officeart/2005/8/layout/vList4"/>
    <dgm:cxn modelId="{1E4FB9DC-6F39-4205-A182-246975402D68}" type="presOf" srcId="{A505ACA4-A8C4-4751-9386-968741F72FC2}" destId="{7A608DCE-A4C1-4A3C-B76C-50AD507D76DA}" srcOrd="0" destOrd="0" presId="urn:microsoft.com/office/officeart/2005/8/layout/vList4"/>
    <dgm:cxn modelId="{6BC0918E-5759-4A45-B812-72A5D08D86FF}" type="presOf" srcId="{A505ACA4-A8C4-4751-9386-968741F72FC2}" destId="{85ACCC42-476F-4FFD-A721-897AF68226BA}" srcOrd="1" destOrd="0" presId="urn:microsoft.com/office/officeart/2005/8/layout/vList4"/>
    <dgm:cxn modelId="{7D9B260B-D743-48CD-8831-720AD8FD1D3E}" type="presOf" srcId="{BAA80838-C476-4E06-B530-D3099DFDA821}" destId="{91BA9EEA-DA8C-49DF-9A58-35BBED606AAC}" srcOrd="0" destOrd="0" presId="urn:microsoft.com/office/officeart/2005/8/layout/vList4"/>
    <dgm:cxn modelId="{47261E11-1920-44C4-AAF6-12D6F7FC477E}" type="presParOf" srcId="{3EFB9F56-35AC-4954-8821-B214363CB0E8}" destId="{932528F7-5CD7-48EB-9855-8B36CDF5DA75}" srcOrd="0" destOrd="0" presId="urn:microsoft.com/office/officeart/2005/8/layout/vList4"/>
    <dgm:cxn modelId="{B9E60A4B-375B-4E45-B982-6097B51EA052}" type="presParOf" srcId="{932528F7-5CD7-48EB-9855-8B36CDF5DA75}" destId="{7A5A893F-5D26-49B4-9720-62AC2AD560EA}" srcOrd="0" destOrd="0" presId="urn:microsoft.com/office/officeart/2005/8/layout/vList4"/>
    <dgm:cxn modelId="{7ECB8323-D45B-4CA7-9C86-A03FDE8B9CB7}" type="presParOf" srcId="{932528F7-5CD7-48EB-9855-8B36CDF5DA75}" destId="{0BF3E5E9-CB39-4F4F-A7EB-5D896E5F971E}" srcOrd="1" destOrd="0" presId="urn:microsoft.com/office/officeart/2005/8/layout/vList4"/>
    <dgm:cxn modelId="{AA0A6147-BBB1-4DE0-AA39-4622DC24F578}" type="presParOf" srcId="{932528F7-5CD7-48EB-9855-8B36CDF5DA75}" destId="{A0EE048C-394B-48DB-B33E-E415B3619322}" srcOrd="2" destOrd="0" presId="urn:microsoft.com/office/officeart/2005/8/layout/vList4"/>
    <dgm:cxn modelId="{9BFD2FE1-03C9-446C-BDDC-CAACC0B2F224}" type="presParOf" srcId="{3EFB9F56-35AC-4954-8821-B214363CB0E8}" destId="{3F731CFB-0CA5-4C96-A945-D192D4EA83AF}" srcOrd="1" destOrd="0" presId="urn:microsoft.com/office/officeart/2005/8/layout/vList4"/>
    <dgm:cxn modelId="{2631D892-ECDE-4380-8D89-71488A27654D}" type="presParOf" srcId="{3EFB9F56-35AC-4954-8821-B214363CB0E8}" destId="{3CAD16F7-D85D-4FC5-8EA4-B4B223346078}" srcOrd="2" destOrd="0" presId="urn:microsoft.com/office/officeart/2005/8/layout/vList4"/>
    <dgm:cxn modelId="{187A606A-4DE9-4851-B3B9-F00FAE361153}" type="presParOf" srcId="{3CAD16F7-D85D-4FC5-8EA4-B4B223346078}" destId="{7A608DCE-A4C1-4A3C-B76C-50AD507D76DA}" srcOrd="0" destOrd="0" presId="urn:microsoft.com/office/officeart/2005/8/layout/vList4"/>
    <dgm:cxn modelId="{5AF6C7C1-32DE-41F7-8E7E-A36AC35861FD}" type="presParOf" srcId="{3CAD16F7-D85D-4FC5-8EA4-B4B223346078}" destId="{DDF00148-33CB-4EDC-80F5-C7AB3787BDD4}" srcOrd="1" destOrd="0" presId="urn:microsoft.com/office/officeart/2005/8/layout/vList4"/>
    <dgm:cxn modelId="{1C1471E7-AF7C-4DD8-9CCB-447C2B0DB4F3}" type="presParOf" srcId="{3CAD16F7-D85D-4FC5-8EA4-B4B223346078}" destId="{85ACCC42-476F-4FFD-A721-897AF68226BA}" srcOrd="2" destOrd="0" presId="urn:microsoft.com/office/officeart/2005/8/layout/vList4"/>
    <dgm:cxn modelId="{23997B80-1582-4A11-8DB1-7FCA76C42F68}" type="presParOf" srcId="{3EFB9F56-35AC-4954-8821-B214363CB0E8}" destId="{4BA91A3C-DC4B-409F-A035-046841A84D59}" srcOrd="3" destOrd="0" presId="urn:microsoft.com/office/officeart/2005/8/layout/vList4"/>
    <dgm:cxn modelId="{A695E17D-A397-4CF6-A1E9-E695D4726192}" type="presParOf" srcId="{3EFB9F56-35AC-4954-8821-B214363CB0E8}" destId="{1C98860D-8FCC-4F97-8523-3CE9406F43DB}" srcOrd="4" destOrd="0" presId="urn:microsoft.com/office/officeart/2005/8/layout/vList4"/>
    <dgm:cxn modelId="{22C01B74-727E-4B1D-84E9-ABB962E2D49A}" type="presParOf" srcId="{1C98860D-8FCC-4F97-8523-3CE9406F43DB}" destId="{91BA9EEA-DA8C-49DF-9A58-35BBED606AAC}" srcOrd="0" destOrd="0" presId="urn:microsoft.com/office/officeart/2005/8/layout/vList4"/>
    <dgm:cxn modelId="{78674B63-A97E-494D-9DD9-D1FBACE84194}" type="presParOf" srcId="{1C98860D-8FCC-4F97-8523-3CE9406F43DB}" destId="{0BAECAD9-1C2E-4C23-9ADF-E9DBC0BF4C78}" srcOrd="1" destOrd="0" presId="urn:microsoft.com/office/officeart/2005/8/layout/vList4"/>
    <dgm:cxn modelId="{B8FF4208-188B-4848-AF6C-D935C2C02F61}" type="presParOf" srcId="{1C98860D-8FCC-4F97-8523-3CE9406F43DB}" destId="{3092FB52-BE37-4B1D-88C0-E0559B7C86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E920A-EC24-4256-8BFD-C368694AA32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62D85A-49AB-40B0-89F7-FE69860FBB02}">
      <dgm:prSet custT="1"/>
      <dgm:spPr/>
      <dgm:t>
        <a:bodyPr/>
        <a:lstStyle/>
        <a:p>
          <a:pPr algn="just"/>
          <a:r>
            <a:rPr lang="es-ES" sz="1700" b="0" dirty="0" smtClean="0">
              <a:latin typeface="Century Gothic" pitchFamily="34" charset="0"/>
            </a:rPr>
            <a:t>Cualquier característica de un producto / servicio conocida y valorada positivamente por los clientes, que diferencia a la empresa.</a:t>
          </a:r>
          <a:endParaRPr lang="es-ES" sz="1700" b="0" dirty="0">
            <a:latin typeface="Century Gothic" pitchFamily="34" charset="0"/>
          </a:endParaRPr>
        </a:p>
      </dgm:t>
    </dgm:pt>
    <dgm:pt modelId="{1276D5DE-3F3A-4421-8CED-FF9B1F61E8BE}" type="parTrans" cxnId="{B2289434-6696-4875-B816-F02CCA2420A6}">
      <dgm:prSet/>
      <dgm:spPr/>
      <dgm:t>
        <a:bodyPr/>
        <a:lstStyle/>
        <a:p>
          <a:endParaRPr lang="es-ES"/>
        </a:p>
      </dgm:t>
    </dgm:pt>
    <dgm:pt modelId="{44EB3919-97A9-4B18-BEC6-8140E0AAF148}" type="sibTrans" cxnId="{B2289434-6696-4875-B816-F02CCA2420A6}">
      <dgm:prSet/>
      <dgm:spPr/>
      <dgm:t>
        <a:bodyPr/>
        <a:lstStyle/>
        <a:p>
          <a:endParaRPr lang="es-ES"/>
        </a:p>
      </dgm:t>
    </dgm:pt>
    <dgm:pt modelId="{2FECC245-2443-40AF-9C84-4135F93BFDCB}">
      <dgm:prSet custT="1"/>
      <dgm:spPr/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Para poder </a:t>
          </a:r>
          <a:r>
            <a:rPr lang="es-ES" sz="1600" b="1" dirty="0" smtClean="0">
              <a:latin typeface="Century Gothic" pitchFamily="34" charset="0"/>
            </a:rPr>
            <a:t>garantizar el crecimiento y obtener unos beneficios sostenibles </a:t>
          </a:r>
          <a:r>
            <a:rPr lang="es-ES" sz="1600" dirty="0" smtClean="0">
              <a:latin typeface="Century Gothic" pitchFamily="34" charset="0"/>
            </a:rPr>
            <a:t>a medio y largo plazo, toda empresa, independientemente de su tamaño, necesita tener alguna </a:t>
          </a:r>
          <a:r>
            <a:rPr lang="es-ES" sz="1600" b="1" dirty="0" smtClean="0">
              <a:latin typeface="Century Gothic" pitchFamily="34" charset="0"/>
            </a:rPr>
            <a:t>ventaja competitiva </a:t>
          </a:r>
          <a:endParaRPr lang="es-ES" sz="1600" dirty="0">
            <a:latin typeface="Century Gothic" pitchFamily="34" charset="0"/>
          </a:endParaRPr>
        </a:p>
      </dgm:t>
    </dgm:pt>
    <dgm:pt modelId="{A93DE011-47F9-4C9D-B6E5-CE29EC94BDE4}" type="parTrans" cxnId="{6CDF0DB9-BA41-4881-A440-4EA7AB8BB9C4}">
      <dgm:prSet/>
      <dgm:spPr/>
      <dgm:t>
        <a:bodyPr/>
        <a:lstStyle/>
        <a:p>
          <a:endParaRPr lang="es-ES"/>
        </a:p>
      </dgm:t>
    </dgm:pt>
    <dgm:pt modelId="{FCA2B988-FF04-4C1D-9798-8DFA9D84A882}" type="sibTrans" cxnId="{6CDF0DB9-BA41-4881-A440-4EA7AB8BB9C4}">
      <dgm:prSet/>
      <dgm:spPr/>
      <dgm:t>
        <a:bodyPr/>
        <a:lstStyle/>
        <a:p>
          <a:endParaRPr lang="es-ES"/>
        </a:p>
      </dgm:t>
    </dgm:pt>
    <dgm:pt modelId="{D15DC5A5-775E-4D6B-ABFD-36A7FAD7ADEF}">
      <dgm:prSet custT="1"/>
      <dgm:spPr/>
      <dgm:t>
        <a:bodyPr/>
        <a:lstStyle/>
        <a:p>
          <a:pPr algn="just"/>
          <a:r>
            <a:rPr lang="es-ES" sz="1600" b="1" dirty="0" smtClean="0">
              <a:latin typeface="Century Gothic" pitchFamily="34" charset="0"/>
            </a:rPr>
            <a:t>Ninguna empresa queda al margen de la globalización</a:t>
          </a:r>
          <a:r>
            <a:rPr lang="es-ES" sz="1600" dirty="0" smtClean="0">
              <a:latin typeface="Century Gothic" pitchFamily="34" charset="0"/>
            </a:rPr>
            <a:t>, incluso las que no pretenden internacionalizarse se ven sujetas, en sus propios mercados, a la competencia de productos importados. </a:t>
          </a:r>
          <a:endParaRPr lang="es-ES" sz="1600" dirty="0">
            <a:latin typeface="Century Gothic" pitchFamily="34" charset="0"/>
          </a:endParaRPr>
        </a:p>
      </dgm:t>
    </dgm:pt>
    <dgm:pt modelId="{03BF0036-A629-47DC-9F20-D5B88A3134FA}" type="parTrans" cxnId="{3887073F-41DB-4E34-96F3-A2774FFCA6F0}">
      <dgm:prSet/>
      <dgm:spPr/>
      <dgm:t>
        <a:bodyPr/>
        <a:lstStyle/>
        <a:p>
          <a:endParaRPr lang="es-ES"/>
        </a:p>
      </dgm:t>
    </dgm:pt>
    <dgm:pt modelId="{626ACFF0-C747-482F-B453-4F00533555B4}" type="sibTrans" cxnId="{3887073F-41DB-4E34-96F3-A2774FFCA6F0}">
      <dgm:prSet/>
      <dgm:spPr/>
      <dgm:t>
        <a:bodyPr/>
        <a:lstStyle/>
        <a:p>
          <a:endParaRPr lang="es-ES"/>
        </a:p>
      </dgm:t>
    </dgm:pt>
    <dgm:pt modelId="{CB39DD74-3A56-4E8E-A994-2F2FBB85F3B4}" type="pres">
      <dgm:prSet presAssocID="{353E920A-EC24-4256-8BFD-C368694AA3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C7DB10-927B-477E-9B28-41026DC849B7}" type="pres">
      <dgm:prSet presAssocID="{A562D85A-49AB-40B0-89F7-FE69860FBB02}" presName="comp" presStyleCnt="0"/>
      <dgm:spPr/>
    </dgm:pt>
    <dgm:pt modelId="{2341660E-9A7E-4584-8B76-16F6649B2FDA}" type="pres">
      <dgm:prSet presAssocID="{A562D85A-49AB-40B0-89F7-FE69860FBB02}" presName="box" presStyleLbl="node1" presStyleIdx="0" presStyleCnt="3"/>
      <dgm:spPr/>
      <dgm:t>
        <a:bodyPr/>
        <a:lstStyle/>
        <a:p>
          <a:endParaRPr lang="es-ES"/>
        </a:p>
      </dgm:t>
    </dgm:pt>
    <dgm:pt modelId="{FDA1E49B-DFE9-400F-858C-1D2D4F004BF4}" type="pres">
      <dgm:prSet presAssocID="{A562D85A-49AB-40B0-89F7-FE69860FBB0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9B5016-8BC3-4BC6-8CD8-475C5428A77A}" type="pres">
      <dgm:prSet presAssocID="{A562D85A-49AB-40B0-89F7-FE69860FBB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8036A-D004-4F67-971E-A5508F5B086F}" type="pres">
      <dgm:prSet presAssocID="{44EB3919-97A9-4B18-BEC6-8140E0AAF148}" presName="spacer" presStyleCnt="0"/>
      <dgm:spPr/>
    </dgm:pt>
    <dgm:pt modelId="{60DF45C0-89BF-4E52-8132-80C8C32AB95F}" type="pres">
      <dgm:prSet presAssocID="{2FECC245-2443-40AF-9C84-4135F93BFDCB}" presName="comp" presStyleCnt="0"/>
      <dgm:spPr/>
    </dgm:pt>
    <dgm:pt modelId="{931F7652-06E2-47B0-B7FE-BB1ACAEB8113}" type="pres">
      <dgm:prSet presAssocID="{2FECC245-2443-40AF-9C84-4135F93BFDCB}" presName="box" presStyleLbl="node1" presStyleIdx="1" presStyleCnt="3"/>
      <dgm:spPr/>
      <dgm:t>
        <a:bodyPr/>
        <a:lstStyle/>
        <a:p>
          <a:endParaRPr lang="es-ES"/>
        </a:p>
      </dgm:t>
    </dgm:pt>
    <dgm:pt modelId="{BA62A849-D444-4E59-A512-953836532E3C}" type="pres">
      <dgm:prSet presAssocID="{2FECC245-2443-40AF-9C84-4135F93BFDC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CDE7EE-DF52-40C3-805E-129468F3E0DC}" type="pres">
      <dgm:prSet presAssocID="{2FECC245-2443-40AF-9C84-4135F93BFDC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C8E04-6F20-4198-A71F-57811262926D}" type="pres">
      <dgm:prSet presAssocID="{FCA2B988-FF04-4C1D-9798-8DFA9D84A882}" presName="spacer" presStyleCnt="0"/>
      <dgm:spPr/>
    </dgm:pt>
    <dgm:pt modelId="{64BC1FED-DB3C-401A-9714-E48989A715FB}" type="pres">
      <dgm:prSet presAssocID="{D15DC5A5-775E-4D6B-ABFD-36A7FAD7ADEF}" presName="comp" presStyleCnt="0"/>
      <dgm:spPr/>
    </dgm:pt>
    <dgm:pt modelId="{DAD84435-06DC-4901-ACC7-3543FE4ED9D6}" type="pres">
      <dgm:prSet presAssocID="{D15DC5A5-775E-4D6B-ABFD-36A7FAD7ADEF}" presName="box" presStyleLbl="node1" presStyleIdx="2" presStyleCnt="3"/>
      <dgm:spPr/>
      <dgm:t>
        <a:bodyPr/>
        <a:lstStyle/>
        <a:p>
          <a:endParaRPr lang="es-ES"/>
        </a:p>
      </dgm:t>
    </dgm:pt>
    <dgm:pt modelId="{762DB67C-4F05-4375-8171-ECBD37B48DAE}" type="pres">
      <dgm:prSet presAssocID="{D15DC5A5-775E-4D6B-ABFD-36A7FAD7AD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3A4943-41DB-400B-8347-D9C6893AF838}" type="pres">
      <dgm:prSet presAssocID="{D15DC5A5-775E-4D6B-ABFD-36A7FAD7AD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1C6BA4-5550-4A69-8D30-38B7F9420C3B}" type="presOf" srcId="{D15DC5A5-775E-4D6B-ABFD-36A7FAD7ADEF}" destId="{BD3A4943-41DB-400B-8347-D9C6893AF838}" srcOrd="1" destOrd="0" presId="urn:microsoft.com/office/officeart/2005/8/layout/vList4"/>
    <dgm:cxn modelId="{64DE61A4-2B9C-415A-82EC-269606688127}" type="presOf" srcId="{2FECC245-2443-40AF-9C84-4135F93BFDCB}" destId="{80CDE7EE-DF52-40C3-805E-129468F3E0DC}" srcOrd="1" destOrd="0" presId="urn:microsoft.com/office/officeart/2005/8/layout/vList4"/>
    <dgm:cxn modelId="{B2289434-6696-4875-B816-F02CCA2420A6}" srcId="{353E920A-EC24-4256-8BFD-C368694AA322}" destId="{A562D85A-49AB-40B0-89F7-FE69860FBB02}" srcOrd="0" destOrd="0" parTransId="{1276D5DE-3F3A-4421-8CED-FF9B1F61E8BE}" sibTransId="{44EB3919-97A9-4B18-BEC6-8140E0AAF148}"/>
    <dgm:cxn modelId="{3887073F-41DB-4E34-96F3-A2774FFCA6F0}" srcId="{353E920A-EC24-4256-8BFD-C368694AA322}" destId="{D15DC5A5-775E-4D6B-ABFD-36A7FAD7ADEF}" srcOrd="2" destOrd="0" parTransId="{03BF0036-A629-47DC-9F20-D5B88A3134FA}" sibTransId="{626ACFF0-C747-482F-B453-4F00533555B4}"/>
    <dgm:cxn modelId="{B09AC389-C42E-4449-8868-442B0D17C49B}" type="presOf" srcId="{D15DC5A5-775E-4D6B-ABFD-36A7FAD7ADEF}" destId="{DAD84435-06DC-4901-ACC7-3543FE4ED9D6}" srcOrd="0" destOrd="0" presId="urn:microsoft.com/office/officeart/2005/8/layout/vList4"/>
    <dgm:cxn modelId="{B5426E27-EC1B-4D3F-94D5-0588CB1852FB}" type="presOf" srcId="{A562D85A-49AB-40B0-89F7-FE69860FBB02}" destId="{E99B5016-8BC3-4BC6-8CD8-475C5428A77A}" srcOrd="1" destOrd="0" presId="urn:microsoft.com/office/officeart/2005/8/layout/vList4"/>
    <dgm:cxn modelId="{7F0262B6-C6CB-4C35-8423-E9283F6E63C3}" type="presOf" srcId="{2FECC245-2443-40AF-9C84-4135F93BFDCB}" destId="{931F7652-06E2-47B0-B7FE-BB1ACAEB8113}" srcOrd="0" destOrd="0" presId="urn:microsoft.com/office/officeart/2005/8/layout/vList4"/>
    <dgm:cxn modelId="{6CDF0DB9-BA41-4881-A440-4EA7AB8BB9C4}" srcId="{353E920A-EC24-4256-8BFD-C368694AA322}" destId="{2FECC245-2443-40AF-9C84-4135F93BFDCB}" srcOrd="1" destOrd="0" parTransId="{A93DE011-47F9-4C9D-B6E5-CE29EC94BDE4}" sibTransId="{FCA2B988-FF04-4C1D-9798-8DFA9D84A882}"/>
    <dgm:cxn modelId="{9785D8A9-6593-46EF-832F-DC93E2113DFE}" type="presOf" srcId="{353E920A-EC24-4256-8BFD-C368694AA322}" destId="{CB39DD74-3A56-4E8E-A994-2F2FBB85F3B4}" srcOrd="0" destOrd="0" presId="urn:microsoft.com/office/officeart/2005/8/layout/vList4"/>
    <dgm:cxn modelId="{1B8C0316-A1ED-40B8-8098-DC46B801F757}" type="presOf" srcId="{A562D85A-49AB-40B0-89F7-FE69860FBB02}" destId="{2341660E-9A7E-4584-8B76-16F6649B2FDA}" srcOrd="0" destOrd="0" presId="urn:microsoft.com/office/officeart/2005/8/layout/vList4"/>
    <dgm:cxn modelId="{010DBA09-C79E-4C7E-A45D-9E4385BB80BB}" type="presParOf" srcId="{CB39DD74-3A56-4E8E-A994-2F2FBB85F3B4}" destId="{AEC7DB10-927B-477E-9B28-41026DC849B7}" srcOrd="0" destOrd="0" presId="urn:microsoft.com/office/officeart/2005/8/layout/vList4"/>
    <dgm:cxn modelId="{5DABAF4F-20C2-47CF-92BD-BB24E6DF5748}" type="presParOf" srcId="{AEC7DB10-927B-477E-9B28-41026DC849B7}" destId="{2341660E-9A7E-4584-8B76-16F6649B2FDA}" srcOrd="0" destOrd="0" presId="urn:microsoft.com/office/officeart/2005/8/layout/vList4"/>
    <dgm:cxn modelId="{975F48A2-0471-4C33-9576-E6AE54BE59B7}" type="presParOf" srcId="{AEC7DB10-927B-477E-9B28-41026DC849B7}" destId="{FDA1E49B-DFE9-400F-858C-1D2D4F004BF4}" srcOrd="1" destOrd="0" presId="urn:microsoft.com/office/officeart/2005/8/layout/vList4"/>
    <dgm:cxn modelId="{6AFE6A85-4025-4D7C-85E2-70763A1CC426}" type="presParOf" srcId="{AEC7DB10-927B-477E-9B28-41026DC849B7}" destId="{E99B5016-8BC3-4BC6-8CD8-475C5428A77A}" srcOrd="2" destOrd="0" presId="urn:microsoft.com/office/officeart/2005/8/layout/vList4"/>
    <dgm:cxn modelId="{F0EF9E9D-289A-4E61-A18D-F920784B41CA}" type="presParOf" srcId="{CB39DD74-3A56-4E8E-A994-2F2FBB85F3B4}" destId="{BFF8036A-D004-4F67-971E-A5508F5B086F}" srcOrd="1" destOrd="0" presId="urn:microsoft.com/office/officeart/2005/8/layout/vList4"/>
    <dgm:cxn modelId="{DBBE6D39-A26D-4FCA-B6F9-7AE6A094146E}" type="presParOf" srcId="{CB39DD74-3A56-4E8E-A994-2F2FBB85F3B4}" destId="{60DF45C0-89BF-4E52-8132-80C8C32AB95F}" srcOrd="2" destOrd="0" presId="urn:microsoft.com/office/officeart/2005/8/layout/vList4"/>
    <dgm:cxn modelId="{1C4EFE79-0509-42EA-9250-12716B650EF5}" type="presParOf" srcId="{60DF45C0-89BF-4E52-8132-80C8C32AB95F}" destId="{931F7652-06E2-47B0-B7FE-BB1ACAEB8113}" srcOrd="0" destOrd="0" presId="urn:microsoft.com/office/officeart/2005/8/layout/vList4"/>
    <dgm:cxn modelId="{46A72B00-4851-42C2-A198-31431FF66319}" type="presParOf" srcId="{60DF45C0-89BF-4E52-8132-80C8C32AB95F}" destId="{BA62A849-D444-4E59-A512-953836532E3C}" srcOrd="1" destOrd="0" presId="urn:microsoft.com/office/officeart/2005/8/layout/vList4"/>
    <dgm:cxn modelId="{FBEE4CC5-C587-403C-862F-512EDA144080}" type="presParOf" srcId="{60DF45C0-89BF-4E52-8132-80C8C32AB95F}" destId="{80CDE7EE-DF52-40C3-805E-129468F3E0DC}" srcOrd="2" destOrd="0" presId="urn:microsoft.com/office/officeart/2005/8/layout/vList4"/>
    <dgm:cxn modelId="{56CAADC6-4D7E-41A7-916F-8A88135F772F}" type="presParOf" srcId="{CB39DD74-3A56-4E8E-A994-2F2FBB85F3B4}" destId="{F07C8E04-6F20-4198-A71F-57811262926D}" srcOrd="3" destOrd="0" presId="urn:microsoft.com/office/officeart/2005/8/layout/vList4"/>
    <dgm:cxn modelId="{E5B834B9-6B89-472D-A7AE-545CE248B1E2}" type="presParOf" srcId="{CB39DD74-3A56-4E8E-A994-2F2FBB85F3B4}" destId="{64BC1FED-DB3C-401A-9714-E48989A715FB}" srcOrd="4" destOrd="0" presId="urn:microsoft.com/office/officeart/2005/8/layout/vList4"/>
    <dgm:cxn modelId="{4C4253A6-A007-4DFD-8F3A-851708A1D577}" type="presParOf" srcId="{64BC1FED-DB3C-401A-9714-E48989A715FB}" destId="{DAD84435-06DC-4901-ACC7-3543FE4ED9D6}" srcOrd="0" destOrd="0" presId="urn:microsoft.com/office/officeart/2005/8/layout/vList4"/>
    <dgm:cxn modelId="{64471AFC-59AA-472B-80F0-A3FD669FC89E}" type="presParOf" srcId="{64BC1FED-DB3C-401A-9714-E48989A715FB}" destId="{762DB67C-4F05-4375-8171-ECBD37B48DAE}" srcOrd="1" destOrd="0" presId="urn:microsoft.com/office/officeart/2005/8/layout/vList4"/>
    <dgm:cxn modelId="{CE5F6C54-59EE-4F67-9B8C-8BD2FC93024F}" type="presParOf" srcId="{64BC1FED-DB3C-401A-9714-E48989A715FB}" destId="{BD3A4943-41DB-400B-8347-D9C6893AF8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E3EFB-4034-4D38-89FE-8F22C8A4B43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4C775B-ECE1-4FCB-8372-13D0122FC9E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Apertura de  nuevos mercados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26DF2F-C65D-413D-8D39-142528A5C569}" type="parTrans" cxnId="{8CA3B0FD-9B02-4858-86CA-4040D9EAFAE3}">
      <dgm:prSet/>
      <dgm:spPr/>
      <dgm:t>
        <a:bodyPr/>
        <a:lstStyle/>
        <a:p>
          <a:endParaRPr lang="es-ES"/>
        </a:p>
      </dgm:t>
    </dgm:pt>
    <dgm:pt modelId="{9A65187B-69B8-4176-91D2-523B81CB9355}" type="sibTrans" cxnId="{8CA3B0FD-9B02-4858-86CA-4040D9EAFAE3}">
      <dgm:prSet/>
      <dgm:spPr/>
      <dgm:t>
        <a:bodyPr/>
        <a:lstStyle/>
        <a:p>
          <a:endParaRPr lang="es-ES"/>
        </a:p>
      </dgm:t>
    </dgm:pt>
    <dgm:pt modelId="{8E674DC2-85FD-4421-A4C1-EEB435617B1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Desarrollo nuevos tipos de productos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082B22-6EEA-43D9-A8FB-B841B416F46D}" type="parTrans" cxnId="{04FB8BAA-DD6B-4AE9-BAD7-FBA592220A24}">
      <dgm:prSet/>
      <dgm:spPr/>
      <dgm:t>
        <a:bodyPr/>
        <a:lstStyle/>
        <a:p>
          <a:endParaRPr lang="es-ES"/>
        </a:p>
      </dgm:t>
    </dgm:pt>
    <dgm:pt modelId="{12076A7B-154A-4430-A10F-603212C31C3B}" type="sibTrans" cxnId="{04FB8BAA-DD6B-4AE9-BAD7-FBA592220A24}">
      <dgm:prSet/>
      <dgm:spPr/>
      <dgm:t>
        <a:bodyPr/>
        <a:lstStyle/>
        <a:p>
          <a:endParaRPr lang="es-ES"/>
        </a:p>
      </dgm:t>
    </dgm:pt>
    <dgm:pt modelId="{15768317-231F-46BB-8C0A-9D447477EFF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Coopetividad en un mercado global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18A31E-C316-4B7B-91C4-5BDE19BDA3C3}" type="parTrans" cxnId="{5A282C62-06EB-42B4-8C02-8A6B4F639281}">
      <dgm:prSet/>
      <dgm:spPr/>
      <dgm:t>
        <a:bodyPr/>
        <a:lstStyle/>
        <a:p>
          <a:endParaRPr lang="es-ES"/>
        </a:p>
      </dgm:t>
    </dgm:pt>
    <dgm:pt modelId="{5544DA8E-4783-4A4A-8B7F-01DE5DC20D44}" type="sibTrans" cxnId="{5A282C62-06EB-42B4-8C02-8A6B4F639281}">
      <dgm:prSet/>
      <dgm:spPr/>
      <dgm:t>
        <a:bodyPr/>
        <a:lstStyle/>
        <a:p>
          <a:endParaRPr lang="es-ES"/>
        </a:p>
      </dgm:t>
    </dgm:pt>
    <dgm:pt modelId="{1F5BC1AA-FECA-491C-A19E-0C05B22D7B1F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INTERRELACIONEMPRESARIAL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6AE3F2-87B1-407C-A937-CBAFE90BDBED}" type="parTrans" cxnId="{C025CA1D-DAFA-46C8-8AA1-04C7DC10E687}">
      <dgm:prSet/>
      <dgm:spPr/>
      <dgm:t>
        <a:bodyPr/>
        <a:lstStyle/>
        <a:p>
          <a:endParaRPr lang="es-ES"/>
        </a:p>
      </dgm:t>
    </dgm:pt>
    <dgm:pt modelId="{4EC2D901-9125-4016-B0DD-9D418147EEEE}" type="sibTrans" cxnId="{C025CA1D-DAFA-46C8-8AA1-04C7DC10E687}">
      <dgm:prSet/>
      <dgm:spPr/>
      <dgm:t>
        <a:bodyPr/>
        <a:lstStyle/>
        <a:p>
          <a:endParaRPr lang="es-ES"/>
        </a:p>
      </dgm:t>
    </dgm:pt>
    <dgm:pt modelId="{92B0EED4-3510-45C5-B190-CA1649D12C57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INVESTIGACIÓN E INNOVACIÓN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CF9682-D4F8-4FE6-8708-25AC189CBB3D}" type="parTrans" cxnId="{7F9CC2C5-0D24-499B-8E79-DA1E9B72FCDA}">
      <dgm:prSet/>
      <dgm:spPr/>
      <dgm:t>
        <a:bodyPr/>
        <a:lstStyle/>
        <a:p>
          <a:endParaRPr lang="es-ES"/>
        </a:p>
      </dgm:t>
    </dgm:pt>
    <dgm:pt modelId="{598C463C-B7DB-4A5D-BFDC-39436F88E053}" type="sibTrans" cxnId="{7F9CC2C5-0D24-499B-8E79-DA1E9B72FCDA}">
      <dgm:prSet/>
      <dgm:spPr/>
      <dgm:t>
        <a:bodyPr/>
        <a:lstStyle/>
        <a:p>
          <a:endParaRPr lang="es-ES"/>
        </a:p>
      </dgm:t>
    </dgm:pt>
    <dgm:pt modelId="{38F05417-CB42-45D3-8717-84D4DEC1A4A6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DISEÑO Y TECNOLOGÍA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A400B3D-3389-4E5C-A703-E4480A779716}" type="parTrans" cxnId="{74DE2F11-C627-46E6-A7F4-9051D7898713}">
      <dgm:prSet/>
      <dgm:spPr/>
      <dgm:t>
        <a:bodyPr/>
        <a:lstStyle/>
        <a:p>
          <a:endParaRPr lang="es-ES"/>
        </a:p>
      </dgm:t>
    </dgm:pt>
    <dgm:pt modelId="{2E1A89EB-14F4-4E49-92B3-8BF2368589BF}" type="sibTrans" cxnId="{74DE2F11-C627-46E6-A7F4-9051D7898713}">
      <dgm:prSet/>
      <dgm:spPr/>
      <dgm:t>
        <a:bodyPr/>
        <a:lstStyle/>
        <a:p>
          <a:endParaRPr lang="es-ES"/>
        </a:p>
      </dgm:t>
    </dgm:pt>
    <dgm:pt modelId="{1114E80A-B5F5-4404-9788-0560C893228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Internacionalización Gestión Empresarial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5118B1-5731-4E1D-B7CF-436902A218B3}" type="parTrans" cxnId="{DEF6C48E-CF4A-4004-84AE-5A1DE11CD08B}">
      <dgm:prSet/>
      <dgm:spPr/>
      <dgm:t>
        <a:bodyPr/>
        <a:lstStyle/>
        <a:p>
          <a:endParaRPr lang="es-ES"/>
        </a:p>
      </dgm:t>
    </dgm:pt>
    <dgm:pt modelId="{81ED187C-5C91-4E14-B0C2-A3925A01C92A}" type="sibTrans" cxnId="{DEF6C48E-CF4A-4004-84AE-5A1DE11CD08B}">
      <dgm:prSet/>
      <dgm:spPr/>
      <dgm:t>
        <a:bodyPr/>
        <a:lstStyle/>
        <a:p>
          <a:endParaRPr lang="es-ES"/>
        </a:p>
      </dgm:t>
    </dgm:pt>
    <dgm:pt modelId="{3FBBFBF2-A164-4859-B720-C8D4127750AE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Eficiencia y Eficacia 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D7BB0C-A24E-4675-A0A2-DF429A5FCC34}" type="parTrans" cxnId="{C130DFD6-4215-40B6-BFB4-7C15EC15E73C}">
      <dgm:prSet/>
      <dgm:spPr/>
      <dgm:t>
        <a:bodyPr/>
        <a:lstStyle/>
        <a:p>
          <a:endParaRPr lang="es-ES"/>
        </a:p>
      </dgm:t>
    </dgm:pt>
    <dgm:pt modelId="{86DE28FB-99E4-428D-B040-853CCB08EB11}" type="sibTrans" cxnId="{C130DFD6-4215-40B6-BFB4-7C15EC15E73C}">
      <dgm:prSet/>
      <dgm:spPr/>
      <dgm:t>
        <a:bodyPr/>
        <a:lstStyle/>
        <a:p>
          <a:endParaRPr lang="es-ES"/>
        </a:p>
      </dgm:t>
    </dgm:pt>
    <dgm:pt modelId="{CB5535C8-25FF-4459-B6B5-F0E53FDB9F6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Resultados Empresariales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2B9DBC-CE17-458E-81AB-3EF728573C40}" type="parTrans" cxnId="{22989AE6-B70A-493A-ABFB-C24E253974DD}">
      <dgm:prSet/>
      <dgm:spPr/>
      <dgm:t>
        <a:bodyPr/>
        <a:lstStyle/>
        <a:p>
          <a:endParaRPr lang="es-ES"/>
        </a:p>
      </dgm:t>
    </dgm:pt>
    <dgm:pt modelId="{67F51F63-2B24-4DAC-9770-6BC812E098CD}" type="sibTrans" cxnId="{22989AE6-B70A-493A-ABFB-C24E253974DD}">
      <dgm:prSet/>
      <dgm:spPr/>
      <dgm:t>
        <a:bodyPr/>
        <a:lstStyle/>
        <a:p>
          <a:endParaRPr lang="es-ES"/>
        </a:p>
      </dgm:t>
    </dgm:pt>
    <dgm:pt modelId="{5C8C0811-38C5-4C00-BC26-4F935E7A98B3}" type="pres">
      <dgm:prSet presAssocID="{526E3EFB-4034-4D38-89FE-8F22C8A4B43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694C194-C357-42AE-ABE7-55E1963AC888}" type="pres">
      <dgm:prSet presAssocID="{5B4C775B-ECE1-4FCB-8372-13D0122FC9EE}" presName="compNode" presStyleCnt="0"/>
      <dgm:spPr/>
    </dgm:pt>
    <dgm:pt modelId="{2913A396-43B6-4AFA-A314-E12E74A5F4C2}" type="pres">
      <dgm:prSet presAssocID="{5B4C775B-ECE1-4FCB-8372-13D0122FC9EE}" presName="dummyConnPt" presStyleCnt="0"/>
      <dgm:spPr/>
    </dgm:pt>
    <dgm:pt modelId="{358C8DEF-833D-4DEF-863C-D9BEBF08D8DB}" type="pres">
      <dgm:prSet presAssocID="{5B4C775B-ECE1-4FCB-8372-13D0122FC9EE}" presName="node" presStyleLbl="node1" presStyleIdx="0" presStyleCnt="9" custLinFactNeighborX="-3090" custLinFactNeighborY="18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3CA49-B3B0-45BC-A982-01D9804BC48E}" type="pres">
      <dgm:prSet presAssocID="{9A65187B-69B8-4176-91D2-523B81CB9355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8D95F65C-8274-44FA-B5C7-E095ECB96A4C}" type="pres">
      <dgm:prSet presAssocID="{8E674DC2-85FD-4421-A4C1-EEB435617B18}" presName="compNode" presStyleCnt="0"/>
      <dgm:spPr/>
    </dgm:pt>
    <dgm:pt modelId="{FA53D58F-44C0-46A9-AAAA-F8E51E338DC3}" type="pres">
      <dgm:prSet presAssocID="{8E674DC2-85FD-4421-A4C1-EEB435617B18}" presName="dummyConnPt" presStyleCnt="0"/>
      <dgm:spPr/>
    </dgm:pt>
    <dgm:pt modelId="{956690BA-CC0A-41BC-B859-64AC76FD8C1C}" type="pres">
      <dgm:prSet presAssocID="{8E674DC2-85FD-4421-A4C1-EEB435617B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8B8D3-0BF2-4B3B-8F5D-7FAAA0BF12AE}" type="pres">
      <dgm:prSet presAssocID="{12076A7B-154A-4430-A10F-603212C31C3B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01B1EA8A-0749-4D6A-B4A2-3F8AA31229FB}" type="pres">
      <dgm:prSet presAssocID="{15768317-231F-46BB-8C0A-9D447477EFF2}" presName="compNode" presStyleCnt="0"/>
      <dgm:spPr/>
    </dgm:pt>
    <dgm:pt modelId="{F3ECD3E3-B1D1-48A2-BF30-63D3A3FCC196}" type="pres">
      <dgm:prSet presAssocID="{15768317-231F-46BB-8C0A-9D447477EFF2}" presName="dummyConnPt" presStyleCnt="0"/>
      <dgm:spPr/>
    </dgm:pt>
    <dgm:pt modelId="{0361C387-2F00-4564-B616-AB45EBB72BA4}" type="pres">
      <dgm:prSet presAssocID="{15768317-231F-46BB-8C0A-9D447477EFF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5D8B07-4565-4C78-8966-454A635DE7F9}" type="pres">
      <dgm:prSet presAssocID="{5544DA8E-4783-4A4A-8B7F-01DE5DC20D44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3CED6A4D-F86B-475B-9733-CEE878DB67FE}" type="pres">
      <dgm:prSet presAssocID="{1F5BC1AA-FECA-491C-A19E-0C05B22D7B1F}" presName="compNode" presStyleCnt="0"/>
      <dgm:spPr/>
    </dgm:pt>
    <dgm:pt modelId="{54F1A6B2-856E-408F-8A4E-589F4F7685B9}" type="pres">
      <dgm:prSet presAssocID="{1F5BC1AA-FECA-491C-A19E-0C05B22D7B1F}" presName="dummyConnPt" presStyleCnt="0"/>
      <dgm:spPr/>
    </dgm:pt>
    <dgm:pt modelId="{E45D0EFB-E8EB-4CD4-80CD-3401CB5CD883}" type="pres">
      <dgm:prSet presAssocID="{1F5BC1AA-FECA-491C-A19E-0C05B22D7B1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85595-0B38-468B-9AAB-74B77DAF7115}" type="pres">
      <dgm:prSet presAssocID="{4EC2D901-9125-4016-B0DD-9D418147EEEE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5283700D-0B1C-4255-B1FB-CC31664B1603}" type="pres">
      <dgm:prSet presAssocID="{92B0EED4-3510-45C5-B190-CA1649D12C57}" presName="compNode" presStyleCnt="0"/>
      <dgm:spPr/>
    </dgm:pt>
    <dgm:pt modelId="{3E467B18-789C-4973-B5B0-4BAAEA4F7509}" type="pres">
      <dgm:prSet presAssocID="{92B0EED4-3510-45C5-B190-CA1649D12C57}" presName="dummyConnPt" presStyleCnt="0"/>
      <dgm:spPr/>
    </dgm:pt>
    <dgm:pt modelId="{AC02124C-64A0-4071-BBE2-A42E72801828}" type="pres">
      <dgm:prSet presAssocID="{92B0EED4-3510-45C5-B190-CA1649D12C5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7AB26-B087-487D-AF02-FE932C204EF5}" type="pres">
      <dgm:prSet presAssocID="{598C463C-B7DB-4A5D-BFDC-39436F88E053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819F59C8-2230-4839-8E05-00B81C113BDB}" type="pres">
      <dgm:prSet presAssocID="{38F05417-CB42-45D3-8717-84D4DEC1A4A6}" presName="compNode" presStyleCnt="0"/>
      <dgm:spPr/>
    </dgm:pt>
    <dgm:pt modelId="{A4C52342-48A7-425E-ABDF-D7596352DDA2}" type="pres">
      <dgm:prSet presAssocID="{38F05417-CB42-45D3-8717-84D4DEC1A4A6}" presName="dummyConnPt" presStyleCnt="0"/>
      <dgm:spPr/>
    </dgm:pt>
    <dgm:pt modelId="{D7BF2FA8-EBBC-4ECE-A2CC-BE14CD0F97B9}" type="pres">
      <dgm:prSet presAssocID="{38F05417-CB42-45D3-8717-84D4DEC1A4A6}" presName="node" presStyleLbl="node1" presStyleIdx="5" presStyleCnt="9" custLinFactNeighborX="-1555" custLinFactNeighborY="-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D685EE-29C2-47CF-8048-F2BF84E4A396}" type="pres">
      <dgm:prSet presAssocID="{2E1A89EB-14F4-4E49-92B3-8BF2368589BF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44268491-51EE-4871-95D6-01DE01A535C6}" type="pres">
      <dgm:prSet presAssocID="{1114E80A-B5F5-4404-9788-0560C8932287}" presName="compNode" presStyleCnt="0"/>
      <dgm:spPr/>
    </dgm:pt>
    <dgm:pt modelId="{B18607B4-EAD5-4D08-836F-7E04562E524F}" type="pres">
      <dgm:prSet presAssocID="{1114E80A-B5F5-4404-9788-0560C8932287}" presName="dummyConnPt" presStyleCnt="0"/>
      <dgm:spPr/>
    </dgm:pt>
    <dgm:pt modelId="{F02F0466-2326-448B-938D-5FDD9C340F09}" type="pres">
      <dgm:prSet presAssocID="{1114E80A-B5F5-4404-9788-0560C8932287}" presName="node" presStyleLbl="node1" presStyleIdx="6" presStyleCnt="9" custScaleX="1197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604A3-BC07-4310-A48B-BC123BBAC537}" type="pres">
      <dgm:prSet presAssocID="{81ED187C-5C91-4E14-B0C2-A3925A01C92A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31986355-5B1F-49FB-A7B2-8775F92F2577}" type="pres">
      <dgm:prSet presAssocID="{3FBBFBF2-A164-4859-B720-C8D4127750AE}" presName="compNode" presStyleCnt="0"/>
      <dgm:spPr/>
    </dgm:pt>
    <dgm:pt modelId="{00C3F6B4-0EB4-4171-A5DF-ACEA2B450158}" type="pres">
      <dgm:prSet presAssocID="{3FBBFBF2-A164-4859-B720-C8D4127750AE}" presName="dummyConnPt" presStyleCnt="0"/>
      <dgm:spPr/>
    </dgm:pt>
    <dgm:pt modelId="{D2E0FCA2-9791-4560-B4C6-FAC0C0463179}" type="pres">
      <dgm:prSet presAssocID="{3FBBFBF2-A164-4859-B720-C8D4127750A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DDC7C-2B37-4ED9-B345-1AA65AF90255}" type="pres">
      <dgm:prSet presAssocID="{86DE28FB-99E4-428D-B040-853CCB08EB11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9B2D1009-4566-48A2-919C-E49F37B97C80}" type="pres">
      <dgm:prSet presAssocID="{CB5535C8-25FF-4459-B6B5-F0E53FDB9F6C}" presName="compNode" presStyleCnt="0"/>
      <dgm:spPr/>
    </dgm:pt>
    <dgm:pt modelId="{A0AD2DE5-4C36-433F-AC41-6EDE41D569D7}" type="pres">
      <dgm:prSet presAssocID="{CB5535C8-25FF-4459-B6B5-F0E53FDB9F6C}" presName="dummyConnPt" presStyleCnt="0"/>
      <dgm:spPr/>
    </dgm:pt>
    <dgm:pt modelId="{31725756-F18A-4446-880C-A3E25A74BAAE}" type="pres">
      <dgm:prSet presAssocID="{CB5535C8-25FF-4459-B6B5-F0E53FDB9F6C}" presName="node" presStyleLbl="node1" presStyleIdx="8" presStyleCnt="9" custScaleX="1120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9CC2C5-0D24-499B-8E79-DA1E9B72FCDA}" srcId="{526E3EFB-4034-4D38-89FE-8F22C8A4B439}" destId="{92B0EED4-3510-45C5-B190-CA1649D12C57}" srcOrd="4" destOrd="0" parTransId="{A1CF9682-D4F8-4FE6-8708-25AC189CBB3D}" sibTransId="{598C463C-B7DB-4A5D-BFDC-39436F88E053}"/>
    <dgm:cxn modelId="{04FB8BAA-DD6B-4AE9-BAD7-FBA592220A24}" srcId="{526E3EFB-4034-4D38-89FE-8F22C8A4B439}" destId="{8E674DC2-85FD-4421-A4C1-EEB435617B18}" srcOrd="1" destOrd="0" parTransId="{16082B22-6EEA-43D9-A8FB-B841B416F46D}" sibTransId="{12076A7B-154A-4430-A10F-603212C31C3B}"/>
    <dgm:cxn modelId="{8CA3B0FD-9B02-4858-86CA-4040D9EAFAE3}" srcId="{526E3EFB-4034-4D38-89FE-8F22C8A4B439}" destId="{5B4C775B-ECE1-4FCB-8372-13D0122FC9EE}" srcOrd="0" destOrd="0" parTransId="{FC26DF2F-C65D-413D-8D39-142528A5C569}" sibTransId="{9A65187B-69B8-4176-91D2-523B81CB9355}"/>
    <dgm:cxn modelId="{0C651756-34C8-4198-972E-D7039210975A}" type="presOf" srcId="{86DE28FB-99E4-428D-B040-853CCB08EB11}" destId="{8D6DDC7C-2B37-4ED9-B345-1AA65AF90255}" srcOrd="0" destOrd="0" presId="urn:microsoft.com/office/officeart/2005/8/layout/bProcess4"/>
    <dgm:cxn modelId="{74DE2F11-C627-46E6-A7F4-9051D7898713}" srcId="{526E3EFB-4034-4D38-89FE-8F22C8A4B439}" destId="{38F05417-CB42-45D3-8717-84D4DEC1A4A6}" srcOrd="5" destOrd="0" parTransId="{7A400B3D-3389-4E5C-A703-E4480A779716}" sibTransId="{2E1A89EB-14F4-4E49-92B3-8BF2368589BF}"/>
    <dgm:cxn modelId="{C130DFD6-4215-40B6-BFB4-7C15EC15E73C}" srcId="{526E3EFB-4034-4D38-89FE-8F22C8A4B439}" destId="{3FBBFBF2-A164-4859-B720-C8D4127750AE}" srcOrd="7" destOrd="0" parTransId="{FCD7BB0C-A24E-4675-A0A2-DF429A5FCC34}" sibTransId="{86DE28FB-99E4-428D-B040-853CCB08EB11}"/>
    <dgm:cxn modelId="{BCBDE739-0890-4092-8D9A-7E671D6B468D}" type="presOf" srcId="{526E3EFB-4034-4D38-89FE-8F22C8A4B439}" destId="{5C8C0811-38C5-4C00-BC26-4F935E7A98B3}" srcOrd="0" destOrd="0" presId="urn:microsoft.com/office/officeart/2005/8/layout/bProcess4"/>
    <dgm:cxn modelId="{5A282C62-06EB-42B4-8C02-8A6B4F639281}" srcId="{526E3EFB-4034-4D38-89FE-8F22C8A4B439}" destId="{15768317-231F-46BB-8C0A-9D447477EFF2}" srcOrd="2" destOrd="0" parTransId="{1018A31E-C316-4B7B-91C4-5BDE19BDA3C3}" sibTransId="{5544DA8E-4783-4A4A-8B7F-01DE5DC20D44}"/>
    <dgm:cxn modelId="{C178477A-211D-403F-9E67-550080862B95}" type="presOf" srcId="{CB5535C8-25FF-4459-B6B5-F0E53FDB9F6C}" destId="{31725756-F18A-4446-880C-A3E25A74BAAE}" srcOrd="0" destOrd="0" presId="urn:microsoft.com/office/officeart/2005/8/layout/bProcess4"/>
    <dgm:cxn modelId="{361132B1-A828-4B30-8034-A9304721DA4D}" type="presOf" srcId="{38F05417-CB42-45D3-8717-84D4DEC1A4A6}" destId="{D7BF2FA8-EBBC-4ECE-A2CC-BE14CD0F97B9}" srcOrd="0" destOrd="0" presId="urn:microsoft.com/office/officeart/2005/8/layout/bProcess4"/>
    <dgm:cxn modelId="{AC8D0D70-4B4D-4536-B8F6-B4BB8409B106}" type="presOf" srcId="{1114E80A-B5F5-4404-9788-0560C8932287}" destId="{F02F0466-2326-448B-938D-5FDD9C340F09}" srcOrd="0" destOrd="0" presId="urn:microsoft.com/office/officeart/2005/8/layout/bProcess4"/>
    <dgm:cxn modelId="{70D6BB60-6803-48D1-8C69-A68306B64300}" type="presOf" srcId="{1F5BC1AA-FECA-491C-A19E-0C05B22D7B1F}" destId="{E45D0EFB-E8EB-4CD4-80CD-3401CB5CD883}" srcOrd="0" destOrd="0" presId="urn:microsoft.com/office/officeart/2005/8/layout/bProcess4"/>
    <dgm:cxn modelId="{FAAF4C30-C81E-431C-869B-A59F38011FBD}" type="presOf" srcId="{2E1A89EB-14F4-4E49-92B3-8BF2368589BF}" destId="{CAD685EE-29C2-47CF-8048-F2BF84E4A396}" srcOrd="0" destOrd="0" presId="urn:microsoft.com/office/officeart/2005/8/layout/bProcess4"/>
    <dgm:cxn modelId="{E0F37B88-5486-4F82-8941-529E13486FBA}" type="presOf" srcId="{5B4C775B-ECE1-4FCB-8372-13D0122FC9EE}" destId="{358C8DEF-833D-4DEF-863C-D9BEBF08D8DB}" srcOrd="0" destOrd="0" presId="urn:microsoft.com/office/officeart/2005/8/layout/bProcess4"/>
    <dgm:cxn modelId="{DEF6C48E-CF4A-4004-84AE-5A1DE11CD08B}" srcId="{526E3EFB-4034-4D38-89FE-8F22C8A4B439}" destId="{1114E80A-B5F5-4404-9788-0560C8932287}" srcOrd="6" destOrd="0" parTransId="{B85118B1-5731-4E1D-B7CF-436902A218B3}" sibTransId="{81ED187C-5C91-4E14-B0C2-A3925A01C92A}"/>
    <dgm:cxn modelId="{8D9F7E79-DD1A-4BF2-8FB2-99258E7B28E5}" type="presOf" srcId="{3FBBFBF2-A164-4859-B720-C8D4127750AE}" destId="{D2E0FCA2-9791-4560-B4C6-FAC0C0463179}" srcOrd="0" destOrd="0" presId="urn:microsoft.com/office/officeart/2005/8/layout/bProcess4"/>
    <dgm:cxn modelId="{08F717FC-5E12-4352-9774-695D0665618B}" type="presOf" srcId="{81ED187C-5C91-4E14-B0C2-A3925A01C92A}" destId="{8E1604A3-BC07-4310-A48B-BC123BBAC537}" srcOrd="0" destOrd="0" presId="urn:microsoft.com/office/officeart/2005/8/layout/bProcess4"/>
    <dgm:cxn modelId="{11A05B69-E5E5-4C96-BF3C-BDC35876AD69}" type="presOf" srcId="{598C463C-B7DB-4A5D-BFDC-39436F88E053}" destId="{BC67AB26-B087-487D-AF02-FE932C204EF5}" srcOrd="0" destOrd="0" presId="urn:microsoft.com/office/officeart/2005/8/layout/bProcess4"/>
    <dgm:cxn modelId="{7A7A72CC-21EF-49E4-8192-29FA93E30D66}" type="presOf" srcId="{92B0EED4-3510-45C5-B190-CA1649D12C57}" destId="{AC02124C-64A0-4071-BBE2-A42E72801828}" srcOrd="0" destOrd="0" presId="urn:microsoft.com/office/officeart/2005/8/layout/bProcess4"/>
    <dgm:cxn modelId="{0A5D1966-B0EB-4B02-B607-051C3E3541EB}" type="presOf" srcId="{12076A7B-154A-4430-A10F-603212C31C3B}" destId="{D2D8B8D3-0BF2-4B3B-8F5D-7FAAA0BF12AE}" srcOrd="0" destOrd="0" presId="urn:microsoft.com/office/officeart/2005/8/layout/bProcess4"/>
    <dgm:cxn modelId="{58B91630-4EF8-4E0B-9DEB-0665965F3038}" type="presOf" srcId="{5544DA8E-4783-4A4A-8B7F-01DE5DC20D44}" destId="{725D8B07-4565-4C78-8966-454A635DE7F9}" srcOrd="0" destOrd="0" presId="urn:microsoft.com/office/officeart/2005/8/layout/bProcess4"/>
    <dgm:cxn modelId="{C025CA1D-DAFA-46C8-8AA1-04C7DC10E687}" srcId="{526E3EFB-4034-4D38-89FE-8F22C8A4B439}" destId="{1F5BC1AA-FECA-491C-A19E-0C05B22D7B1F}" srcOrd="3" destOrd="0" parTransId="{466AE3F2-87B1-407C-A937-CBAFE90BDBED}" sibTransId="{4EC2D901-9125-4016-B0DD-9D418147EEEE}"/>
    <dgm:cxn modelId="{7B8AD7C4-3059-47F1-A906-5A056209F343}" type="presOf" srcId="{9A65187B-69B8-4176-91D2-523B81CB9355}" destId="{FB33CA49-B3B0-45BC-A982-01D9804BC48E}" srcOrd="0" destOrd="0" presId="urn:microsoft.com/office/officeart/2005/8/layout/bProcess4"/>
    <dgm:cxn modelId="{22989AE6-B70A-493A-ABFB-C24E253974DD}" srcId="{526E3EFB-4034-4D38-89FE-8F22C8A4B439}" destId="{CB5535C8-25FF-4459-B6B5-F0E53FDB9F6C}" srcOrd="8" destOrd="0" parTransId="{592B9DBC-CE17-458E-81AB-3EF728573C40}" sibTransId="{67F51F63-2B24-4DAC-9770-6BC812E098CD}"/>
    <dgm:cxn modelId="{D6D88853-01CB-4334-85D6-FB1E0043A245}" type="presOf" srcId="{8E674DC2-85FD-4421-A4C1-EEB435617B18}" destId="{956690BA-CC0A-41BC-B859-64AC76FD8C1C}" srcOrd="0" destOrd="0" presId="urn:microsoft.com/office/officeart/2005/8/layout/bProcess4"/>
    <dgm:cxn modelId="{892ECD12-C444-4E3A-8A8F-C7FB51D270D9}" type="presOf" srcId="{4EC2D901-9125-4016-B0DD-9D418147EEEE}" destId="{BDB85595-0B38-468B-9AAB-74B77DAF7115}" srcOrd="0" destOrd="0" presId="urn:microsoft.com/office/officeart/2005/8/layout/bProcess4"/>
    <dgm:cxn modelId="{BAD6AB6B-0BE4-4196-9494-A9B4A8175C55}" type="presOf" srcId="{15768317-231F-46BB-8C0A-9D447477EFF2}" destId="{0361C387-2F00-4564-B616-AB45EBB72BA4}" srcOrd="0" destOrd="0" presId="urn:microsoft.com/office/officeart/2005/8/layout/bProcess4"/>
    <dgm:cxn modelId="{ED9A8D75-DAC7-46C3-9F24-7D689DF76635}" type="presParOf" srcId="{5C8C0811-38C5-4C00-BC26-4F935E7A98B3}" destId="{5694C194-C357-42AE-ABE7-55E1963AC888}" srcOrd="0" destOrd="0" presId="urn:microsoft.com/office/officeart/2005/8/layout/bProcess4"/>
    <dgm:cxn modelId="{2878D495-5390-4564-BF47-AE4A2A52C875}" type="presParOf" srcId="{5694C194-C357-42AE-ABE7-55E1963AC888}" destId="{2913A396-43B6-4AFA-A314-E12E74A5F4C2}" srcOrd="0" destOrd="0" presId="urn:microsoft.com/office/officeart/2005/8/layout/bProcess4"/>
    <dgm:cxn modelId="{B0AC9BA9-DE97-4653-9EBD-2E79F3B7B07A}" type="presParOf" srcId="{5694C194-C357-42AE-ABE7-55E1963AC888}" destId="{358C8DEF-833D-4DEF-863C-D9BEBF08D8DB}" srcOrd="1" destOrd="0" presId="urn:microsoft.com/office/officeart/2005/8/layout/bProcess4"/>
    <dgm:cxn modelId="{D83681F9-7C61-42C5-969A-CB6547AB8769}" type="presParOf" srcId="{5C8C0811-38C5-4C00-BC26-4F935E7A98B3}" destId="{FB33CA49-B3B0-45BC-A982-01D9804BC48E}" srcOrd="1" destOrd="0" presId="urn:microsoft.com/office/officeart/2005/8/layout/bProcess4"/>
    <dgm:cxn modelId="{536B2B92-CE3B-4B0B-893F-A58CF7A722DF}" type="presParOf" srcId="{5C8C0811-38C5-4C00-BC26-4F935E7A98B3}" destId="{8D95F65C-8274-44FA-B5C7-E095ECB96A4C}" srcOrd="2" destOrd="0" presId="urn:microsoft.com/office/officeart/2005/8/layout/bProcess4"/>
    <dgm:cxn modelId="{C3E4EB61-8967-445D-B4B2-DECC48D3EE24}" type="presParOf" srcId="{8D95F65C-8274-44FA-B5C7-E095ECB96A4C}" destId="{FA53D58F-44C0-46A9-AAAA-F8E51E338DC3}" srcOrd="0" destOrd="0" presId="urn:microsoft.com/office/officeart/2005/8/layout/bProcess4"/>
    <dgm:cxn modelId="{0D3119DC-D93E-4E9A-A4E5-755BC9BDCEA3}" type="presParOf" srcId="{8D95F65C-8274-44FA-B5C7-E095ECB96A4C}" destId="{956690BA-CC0A-41BC-B859-64AC76FD8C1C}" srcOrd="1" destOrd="0" presId="urn:microsoft.com/office/officeart/2005/8/layout/bProcess4"/>
    <dgm:cxn modelId="{BE12C3F9-2CC9-4C72-BACC-E14A7DB80599}" type="presParOf" srcId="{5C8C0811-38C5-4C00-BC26-4F935E7A98B3}" destId="{D2D8B8D3-0BF2-4B3B-8F5D-7FAAA0BF12AE}" srcOrd="3" destOrd="0" presId="urn:microsoft.com/office/officeart/2005/8/layout/bProcess4"/>
    <dgm:cxn modelId="{D99A8C23-9D54-44A6-835B-5FC6AD23BFCC}" type="presParOf" srcId="{5C8C0811-38C5-4C00-BC26-4F935E7A98B3}" destId="{01B1EA8A-0749-4D6A-B4A2-3F8AA31229FB}" srcOrd="4" destOrd="0" presId="urn:microsoft.com/office/officeart/2005/8/layout/bProcess4"/>
    <dgm:cxn modelId="{ABF453BA-A88E-4504-8B7C-6744640BB00D}" type="presParOf" srcId="{01B1EA8A-0749-4D6A-B4A2-3F8AA31229FB}" destId="{F3ECD3E3-B1D1-48A2-BF30-63D3A3FCC196}" srcOrd="0" destOrd="0" presId="urn:microsoft.com/office/officeart/2005/8/layout/bProcess4"/>
    <dgm:cxn modelId="{1F228EBA-1FB4-4129-B737-5B10DE88A135}" type="presParOf" srcId="{01B1EA8A-0749-4D6A-B4A2-3F8AA31229FB}" destId="{0361C387-2F00-4564-B616-AB45EBB72BA4}" srcOrd="1" destOrd="0" presId="urn:microsoft.com/office/officeart/2005/8/layout/bProcess4"/>
    <dgm:cxn modelId="{7F32BA09-DF54-44BD-9442-A9D3DE4E0AF8}" type="presParOf" srcId="{5C8C0811-38C5-4C00-BC26-4F935E7A98B3}" destId="{725D8B07-4565-4C78-8966-454A635DE7F9}" srcOrd="5" destOrd="0" presId="urn:microsoft.com/office/officeart/2005/8/layout/bProcess4"/>
    <dgm:cxn modelId="{A7E40A65-448C-4E28-9CE4-6920B98AC29A}" type="presParOf" srcId="{5C8C0811-38C5-4C00-BC26-4F935E7A98B3}" destId="{3CED6A4D-F86B-475B-9733-CEE878DB67FE}" srcOrd="6" destOrd="0" presId="urn:microsoft.com/office/officeart/2005/8/layout/bProcess4"/>
    <dgm:cxn modelId="{0FADCA86-AFAF-411E-B61C-B287EA8FAA87}" type="presParOf" srcId="{3CED6A4D-F86B-475B-9733-CEE878DB67FE}" destId="{54F1A6B2-856E-408F-8A4E-589F4F7685B9}" srcOrd="0" destOrd="0" presId="urn:microsoft.com/office/officeart/2005/8/layout/bProcess4"/>
    <dgm:cxn modelId="{49517127-57F2-4170-8B6F-66F6D2BCAB88}" type="presParOf" srcId="{3CED6A4D-F86B-475B-9733-CEE878DB67FE}" destId="{E45D0EFB-E8EB-4CD4-80CD-3401CB5CD883}" srcOrd="1" destOrd="0" presId="urn:microsoft.com/office/officeart/2005/8/layout/bProcess4"/>
    <dgm:cxn modelId="{1BD3A3DD-DA69-4704-B801-AE51D1A4FADF}" type="presParOf" srcId="{5C8C0811-38C5-4C00-BC26-4F935E7A98B3}" destId="{BDB85595-0B38-468B-9AAB-74B77DAF7115}" srcOrd="7" destOrd="0" presId="urn:microsoft.com/office/officeart/2005/8/layout/bProcess4"/>
    <dgm:cxn modelId="{2069F218-AE70-4068-93E6-0BA965695C12}" type="presParOf" srcId="{5C8C0811-38C5-4C00-BC26-4F935E7A98B3}" destId="{5283700D-0B1C-4255-B1FB-CC31664B1603}" srcOrd="8" destOrd="0" presId="urn:microsoft.com/office/officeart/2005/8/layout/bProcess4"/>
    <dgm:cxn modelId="{A6B613A6-970A-43E6-8B4A-DD612231DC4C}" type="presParOf" srcId="{5283700D-0B1C-4255-B1FB-CC31664B1603}" destId="{3E467B18-789C-4973-B5B0-4BAAEA4F7509}" srcOrd="0" destOrd="0" presId="urn:microsoft.com/office/officeart/2005/8/layout/bProcess4"/>
    <dgm:cxn modelId="{32D88C38-ECEB-4C83-8577-6EBAB876E115}" type="presParOf" srcId="{5283700D-0B1C-4255-B1FB-CC31664B1603}" destId="{AC02124C-64A0-4071-BBE2-A42E72801828}" srcOrd="1" destOrd="0" presId="urn:microsoft.com/office/officeart/2005/8/layout/bProcess4"/>
    <dgm:cxn modelId="{E62E392C-5147-4520-AF6D-BEB65AE2F170}" type="presParOf" srcId="{5C8C0811-38C5-4C00-BC26-4F935E7A98B3}" destId="{BC67AB26-B087-487D-AF02-FE932C204EF5}" srcOrd="9" destOrd="0" presId="urn:microsoft.com/office/officeart/2005/8/layout/bProcess4"/>
    <dgm:cxn modelId="{BA1A7229-6E03-4AA0-B764-6C685C4BBE4C}" type="presParOf" srcId="{5C8C0811-38C5-4C00-BC26-4F935E7A98B3}" destId="{819F59C8-2230-4839-8E05-00B81C113BDB}" srcOrd="10" destOrd="0" presId="urn:microsoft.com/office/officeart/2005/8/layout/bProcess4"/>
    <dgm:cxn modelId="{239F9695-8E1E-49AA-BCD0-9749C0A80B54}" type="presParOf" srcId="{819F59C8-2230-4839-8E05-00B81C113BDB}" destId="{A4C52342-48A7-425E-ABDF-D7596352DDA2}" srcOrd="0" destOrd="0" presId="urn:microsoft.com/office/officeart/2005/8/layout/bProcess4"/>
    <dgm:cxn modelId="{445D4901-E481-4A0E-9224-85835D782602}" type="presParOf" srcId="{819F59C8-2230-4839-8E05-00B81C113BDB}" destId="{D7BF2FA8-EBBC-4ECE-A2CC-BE14CD0F97B9}" srcOrd="1" destOrd="0" presId="urn:microsoft.com/office/officeart/2005/8/layout/bProcess4"/>
    <dgm:cxn modelId="{0D2ACEE1-311F-422C-BE3B-C5CA8C024D39}" type="presParOf" srcId="{5C8C0811-38C5-4C00-BC26-4F935E7A98B3}" destId="{CAD685EE-29C2-47CF-8048-F2BF84E4A396}" srcOrd="11" destOrd="0" presId="urn:microsoft.com/office/officeart/2005/8/layout/bProcess4"/>
    <dgm:cxn modelId="{14927120-FEB3-4F19-B226-B59C42FE474A}" type="presParOf" srcId="{5C8C0811-38C5-4C00-BC26-4F935E7A98B3}" destId="{44268491-51EE-4871-95D6-01DE01A535C6}" srcOrd="12" destOrd="0" presId="urn:microsoft.com/office/officeart/2005/8/layout/bProcess4"/>
    <dgm:cxn modelId="{2CC6D19E-C557-490A-B228-9B25CF32ECF4}" type="presParOf" srcId="{44268491-51EE-4871-95D6-01DE01A535C6}" destId="{B18607B4-EAD5-4D08-836F-7E04562E524F}" srcOrd="0" destOrd="0" presId="urn:microsoft.com/office/officeart/2005/8/layout/bProcess4"/>
    <dgm:cxn modelId="{E775C583-04AC-4FDA-88ED-DE930A157218}" type="presParOf" srcId="{44268491-51EE-4871-95D6-01DE01A535C6}" destId="{F02F0466-2326-448B-938D-5FDD9C340F09}" srcOrd="1" destOrd="0" presId="urn:microsoft.com/office/officeart/2005/8/layout/bProcess4"/>
    <dgm:cxn modelId="{CA506057-14AE-4BEF-885B-1C985EDFAD32}" type="presParOf" srcId="{5C8C0811-38C5-4C00-BC26-4F935E7A98B3}" destId="{8E1604A3-BC07-4310-A48B-BC123BBAC537}" srcOrd="13" destOrd="0" presId="urn:microsoft.com/office/officeart/2005/8/layout/bProcess4"/>
    <dgm:cxn modelId="{1D252110-8DDD-491D-BF99-BF143A1929D4}" type="presParOf" srcId="{5C8C0811-38C5-4C00-BC26-4F935E7A98B3}" destId="{31986355-5B1F-49FB-A7B2-8775F92F2577}" srcOrd="14" destOrd="0" presId="urn:microsoft.com/office/officeart/2005/8/layout/bProcess4"/>
    <dgm:cxn modelId="{42E91B30-381A-4B69-8531-41A17E196FE1}" type="presParOf" srcId="{31986355-5B1F-49FB-A7B2-8775F92F2577}" destId="{00C3F6B4-0EB4-4171-A5DF-ACEA2B450158}" srcOrd="0" destOrd="0" presId="urn:microsoft.com/office/officeart/2005/8/layout/bProcess4"/>
    <dgm:cxn modelId="{6DA545FE-55E8-4F2C-AE38-CA24EFD76B57}" type="presParOf" srcId="{31986355-5B1F-49FB-A7B2-8775F92F2577}" destId="{D2E0FCA2-9791-4560-B4C6-FAC0C0463179}" srcOrd="1" destOrd="0" presId="urn:microsoft.com/office/officeart/2005/8/layout/bProcess4"/>
    <dgm:cxn modelId="{0BB7DF42-0D0E-4E08-B922-1715917180BC}" type="presParOf" srcId="{5C8C0811-38C5-4C00-BC26-4F935E7A98B3}" destId="{8D6DDC7C-2B37-4ED9-B345-1AA65AF90255}" srcOrd="15" destOrd="0" presId="urn:microsoft.com/office/officeart/2005/8/layout/bProcess4"/>
    <dgm:cxn modelId="{E2033739-6E57-4DC4-8242-91F418AFB779}" type="presParOf" srcId="{5C8C0811-38C5-4C00-BC26-4F935E7A98B3}" destId="{9B2D1009-4566-48A2-919C-E49F37B97C80}" srcOrd="16" destOrd="0" presId="urn:microsoft.com/office/officeart/2005/8/layout/bProcess4"/>
    <dgm:cxn modelId="{F3904491-27E9-420F-89EF-9538FD9C8D15}" type="presParOf" srcId="{9B2D1009-4566-48A2-919C-E49F37B97C80}" destId="{A0AD2DE5-4C36-433F-AC41-6EDE41D569D7}" srcOrd="0" destOrd="0" presId="urn:microsoft.com/office/officeart/2005/8/layout/bProcess4"/>
    <dgm:cxn modelId="{F9322A7D-B28D-4E34-9615-D9D9C6CDA6BB}" type="presParOf" srcId="{9B2D1009-4566-48A2-919C-E49F37B97C80}" destId="{31725756-F18A-4446-880C-A3E25A74BAA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66150-1B25-4FFF-83F9-BF2CA22D402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C82275-F519-41F3-8BEF-67A4FA31B01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Apuesta por la internacionalización de nuestras empresas dando máxima prioridad al diseño y a la ejecución de políticas, instrumentos y medidas para la internacionalización de la economía social.</a:t>
          </a:r>
          <a:endParaRPr lang="es-ES" sz="1600" dirty="0">
            <a:latin typeface="Century Gothic" pitchFamily="34" charset="0"/>
          </a:endParaRPr>
        </a:p>
      </dgm:t>
    </dgm:pt>
    <dgm:pt modelId="{C9A9F084-3B99-4DCF-94F0-16CF1A7FD29A}" type="parTrans" cxnId="{88A8A400-DFA6-4D79-A339-E56FB8F63A21}">
      <dgm:prSet/>
      <dgm:spPr/>
      <dgm:t>
        <a:bodyPr/>
        <a:lstStyle/>
        <a:p>
          <a:endParaRPr lang="es-ES"/>
        </a:p>
      </dgm:t>
    </dgm:pt>
    <dgm:pt modelId="{3DAB6D25-BD0B-49E5-AA99-779BAB4EDBE1}" type="sibTrans" cxnId="{88A8A400-DFA6-4D79-A339-E56FB8F63A21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s-ES"/>
        </a:p>
      </dgm:t>
    </dgm:pt>
    <dgm:pt modelId="{9A9384BF-9760-4670-B856-0314D035C96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La Elaboración del Plan Estratégico de Internacionalización del Sector Cooperativo y la Economía Social.</a:t>
          </a:r>
          <a:endParaRPr lang="es-ES" sz="1600" dirty="0">
            <a:latin typeface="Century Gothic" pitchFamily="34" charset="0"/>
          </a:endParaRPr>
        </a:p>
      </dgm:t>
    </dgm:pt>
    <dgm:pt modelId="{3ACA79FD-D332-4572-89AD-C87BDA36D81B}" type="parTrans" cxnId="{EBBC27A1-2976-40B1-810F-DFCD13BC6C30}">
      <dgm:prSet/>
      <dgm:spPr/>
      <dgm:t>
        <a:bodyPr/>
        <a:lstStyle/>
        <a:p>
          <a:endParaRPr lang="es-ES"/>
        </a:p>
      </dgm:t>
    </dgm:pt>
    <dgm:pt modelId="{8D43F5F7-07D3-4105-9EDA-0F3FB2AD343A}" type="sibTrans" cxnId="{EBBC27A1-2976-40B1-810F-DFCD13BC6C30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ES"/>
        </a:p>
      </dgm:t>
    </dgm:pt>
    <dgm:pt modelId="{85D05DC9-23D1-4DD1-9D91-2A2CD629E41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La concentración empresarial</a:t>
          </a:r>
          <a:endParaRPr lang="es-ES" sz="1600" dirty="0">
            <a:latin typeface="Century Gothic" pitchFamily="34" charset="0"/>
          </a:endParaRPr>
        </a:p>
      </dgm:t>
    </dgm:pt>
    <dgm:pt modelId="{6817CC98-2DEC-4AE0-AF08-72D214D88B67}" type="parTrans" cxnId="{EE4710B8-5878-427C-8D11-9E3D1F5BFE2D}">
      <dgm:prSet/>
      <dgm:spPr/>
      <dgm:t>
        <a:bodyPr/>
        <a:lstStyle/>
        <a:p>
          <a:endParaRPr lang="es-ES"/>
        </a:p>
      </dgm:t>
    </dgm:pt>
    <dgm:pt modelId="{1FF411AD-CE54-4140-86A3-008D86BCCDB5}" type="sibTrans" cxnId="{EE4710B8-5878-427C-8D11-9E3D1F5BFE2D}">
      <dgm:prSet/>
      <dgm:spPr/>
      <dgm:t>
        <a:bodyPr/>
        <a:lstStyle/>
        <a:p>
          <a:endParaRPr lang="es-ES"/>
        </a:p>
      </dgm:t>
    </dgm:pt>
    <dgm:pt modelId="{32151944-0BA0-4BFF-9CC9-7FAD1789D6DA}" type="pres">
      <dgm:prSet presAssocID="{58666150-1B25-4FFF-83F9-BF2CA22D40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20FE27-B8EB-41AE-B88A-8E0D58EB2C89}" type="pres">
      <dgm:prSet presAssocID="{58666150-1B25-4FFF-83F9-BF2CA22D402A}" presName="dummyMaxCanvas" presStyleCnt="0">
        <dgm:presLayoutVars/>
      </dgm:prSet>
      <dgm:spPr/>
    </dgm:pt>
    <dgm:pt modelId="{232060D9-EDBE-450C-9122-96CF9783CC4D}" type="pres">
      <dgm:prSet presAssocID="{58666150-1B25-4FFF-83F9-BF2CA22D402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DDDAE0-9B7A-45F8-AA14-0AD21765387A}" type="pres">
      <dgm:prSet presAssocID="{58666150-1B25-4FFF-83F9-BF2CA22D402A}" presName="ThreeNodes_2" presStyleLbl="node1" presStyleIdx="1" presStyleCnt="3" custLinFactNeighborX="-495" custLinFactNeighborY="-10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FFF72-E2C3-4FB0-9F1D-69D961E52233}" type="pres">
      <dgm:prSet presAssocID="{58666150-1B25-4FFF-83F9-BF2CA22D402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164073-3E54-4155-B388-906F06C63890}" type="pres">
      <dgm:prSet presAssocID="{58666150-1B25-4FFF-83F9-BF2CA22D402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A4E31-AB88-40B7-A724-87D227D12CA4}" type="pres">
      <dgm:prSet presAssocID="{58666150-1B25-4FFF-83F9-BF2CA22D402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15DB2-5FF9-4599-BF32-1AD1FAB2AF77}" type="pres">
      <dgm:prSet presAssocID="{58666150-1B25-4FFF-83F9-BF2CA22D402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8BFA5-CBA2-4E40-817E-B5C5D11B8EBE}" type="pres">
      <dgm:prSet presAssocID="{58666150-1B25-4FFF-83F9-BF2CA22D402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05594B-9D33-4DFA-972C-36AC849CE998}" type="pres">
      <dgm:prSet presAssocID="{58666150-1B25-4FFF-83F9-BF2CA22D402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A5C87B-249A-426F-BDB1-B89BE7519EC3}" type="presOf" srcId="{58666150-1B25-4FFF-83F9-BF2CA22D402A}" destId="{32151944-0BA0-4BFF-9CC9-7FAD1789D6DA}" srcOrd="0" destOrd="0" presId="urn:microsoft.com/office/officeart/2005/8/layout/vProcess5"/>
    <dgm:cxn modelId="{EE4710B8-5878-427C-8D11-9E3D1F5BFE2D}" srcId="{58666150-1B25-4FFF-83F9-BF2CA22D402A}" destId="{85D05DC9-23D1-4DD1-9D91-2A2CD629E410}" srcOrd="2" destOrd="0" parTransId="{6817CC98-2DEC-4AE0-AF08-72D214D88B67}" sibTransId="{1FF411AD-CE54-4140-86A3-008D86BCCDB5}"/>
    <dgm:cxn modelId="{DAAD8B52-EA45-40FF-86FC-DE834E6955C0}" type="presOf" srcId="{3DAB6D25-BD0B-49E5-AA99-779BAB4EDBE1}" destId="{0D164073-3E54-4155-B388-906F06C63890}" srcOrd="0" destOrd="0" presId="urn:microsoft.com/office/officeart/2005/8/layout/vProcess5"/>
    <dgm:cxn modelId="{4E2D0176-437D-4841-AC5F-A78652FA1E4D}" type="presOf" srcId="{C3C82275-F519-41F3-8BEF-67A4FA31B010}" destId="{DF015DB2-5FF9-4599-BF32-1AD1FAB2AF77}" srcOrd="1" destOrd="0" presId="urn:microsoft.com/office/officeart/2005/8/layout/vProcess5"/>
    <dgm:cxn modelId="{E5AE1F67-F1DB-486A-968C-6097BB788022}" type="presOf" srcId="{85D05DC9-23D1-4DD1-9D91-2A2CD629E410}" destId="{907FFF72-E2C3-4FB0-9F1D-69D961E52233}" srcOrd="0" destOrd="0" presId="urn:microsoft.com/office/officeart/2005/8/layout/vProcess5"/>
    <dgm:cxn modelId="{0B94E4E3-43EF-480A-A15E-9E4D024CCF21}" type="presOf" srcId="{9A9384BF-9760-4670-B856-0314D035C967}" destId="{A0DDDAE0-9B7A-45F8-AA14-0AD21765387A}" srcOrd="0" destOrd="0" presId="urn:microsoft.com/office/officeart/2005/8/layout/vProcess5"/>
    <dgm:cxn modelId="{EBBC27A1-2976-40B1-810F-DFCD13BC6C30}" srcId="{58666150-1B25-4FFF-83F9-BF2CA22D402A}" destId="{9A9384BF-9760-4670-B856-0314D035C967}" srcOrd="1" destOrd="0" parTransId="{3ACA79FD-D332-4572-89AD-C87BDA36D81B}" sibTransId="{8D43F5F7-07D3-4105-9EDA-0F3FB2AD343A}"/>
    <dgm:cxn modelId="{452E9012-59F5-4DE5-A036-50B87A585104}" type="presOf" srcId="{9A9384BF-9760-4670-B856-0314D035C967}" destId="{BA08BFA5-CBA2-4E40-817E-B5C5D11B8EBE}" srcOrd="1" destOrd="0" presId="urn:microsoft.com/office/officeart/2005/8/layout/vProcess5"/>
    <dgm:cxn modelId="{4712E85C-0346-48A3-BFA1-E34D78928D8D}" type="presOf" srcId="{8D43F5F7-07D3-4105-9EDA-0F3FB2AD343A}" destId="{938A4E31-AB88-40B7-A724-87D227D12CA4}" srcOrd="0" destOrd="0" presId="urn:microsoft.com/office/officeart/2005/8/layout/vProcess5"/>
    <dgm:cxn modelId="{FBF1C729-A419-46EC-B56D-7220C92F0D1E}" type="presOf" srcId="{85D05DC9-23D1-4DD1-9D91-2A2CD629E410}" destId="{2605594B-9D33-4DFA-972C-36AC849CE998}" srcOrd="1" destOrd="0" presId="urn:microsoft.com/office/officeart/2005/8/layout/vProcess5"/>
    <dgm:cxn modelId="{88A8A400-DFA6-4D79-A339-E56FB8F63A21}" srcId="{58666150-1B25-4FFF-83F9-BF2CA22D402A}" destId="{C3C82275-F519-41F3-8BEF-67A4FA31B010}" srcOrd="0" destOrd="0" parTransId="{C9A9F084-3B99-4DCF-94F0-16CF1A7FD29A}" sibTransId="{3DAB6D25-BD0B-49E5-AA99-779BAB4EDBE1}"/>
    <dgm:cxn modelId="{B5D800CC-7889-4A5D-9A92-F127F3A0C012}" type="presOf" srcId="{C3C82275-F519-41F3-8BEF-67A4FA31B010}" destId="{232060D9-EDBE-450C-9122-96CF9783CC4D}" srcOrd="0" destOrd="0" presId="urn:microsoft.com/office/officeart/2005/8/layout/vProcess5"/>
    <dgm:cxn modelId="{91FB5C41-A5E2-47EE-96F3-4DC10BE0B89B}" type="presParOf" srcId="{32151944-0BA0-4BFF-9CC9-7FAD1789D6DA}" destId="{7020FE27-B8EB-41AE-B88A-8E0D58EB2C89}" srcOrd="0" destOrd="0" presId="urn:microsoft.com/office/officeart/2005/8/layout/vProcess5"/>
    <dgm:cxn modelId="{458CDF5C-905B-4201-90F5-0350E50D7379}" type="presParOf" srcId="{32151944-0BA0-4BFF-9CC9-7FAD1789D6DA}" destId="{232060D9-EDBE-450C-9122-96CF9783CC4D}" srcOrd="1" destOrd="0" presId="urn:microsoft.com/office/officeart/2005/8/layout/vProcess5"/>
    <dgm:cxn modelId="{189D4DFC-8E66-4B47-B442-D6E5E73855A3}" type="presParOf" srcId="{32151944-0BA0-4BFF-9CC9-7FAD1789D6DA}" destId="{A0DDDAE0-9B7A-45F8-AA14-0AD21765387A}" srcOrd="2" destOrd="0" presId="urn:microsoft.com/office/officeart/2005/8/layout/vProcess5"/>
    <dgm:cxn modelId="{869C4378-E84D-4640-95B2-C20A91845555}" type="presParOf" srcId="{32151944-0BA0-4BFF-9CC9-7FAD1789D6DA}" destId="{907FFF72-E2C3-4FB0-9F1D-69D961E52233}" srcOrd="3" destOrd="0" presId="urn:microsoft.com/office/officeart/2005/8/layout/vProcess5"/>
    <dgm:cxn modelId="{955BE1F9-1ECC-41DA-9C91-8C96049861DE}" type="presParOf" srcId="{32151944-0BA0-4BFF-9CC9-7FAD1789D6DA}" destId="{0D164073-3E54-4155-B388-906F06C63890}" srcOrd="4" destOrd="0" presId="urn:microsoft.com/office/officeart/2005/8/layout/vProcess5"/>
    <dgm:cxn modelId="{F4F1ED8F-1132-48C3-B049-6CFFDDA49573}" type="presParOf" srcId="{32151944-0BA0-4BFF-9CC9-7FAD1789D6DA}" destId="{938A4E31-AB88-40B7-A724-87D227D12CA4}" srcOrd="5" destOrd="0" presId="urn:microsoft.com/office/officeart/2005/8/layout/vProcess5"/>
    <dgm:cxn modelId="{3FC3B02A-1D07-4BA5-B48F-18A79AE83E2F}" type="presParOf" srcId="{32151944-0BA0-4BFF-9CC9-7FAD1789D6DA}" destId="{DF015DB2-5FF9-4599-BF32-1AD1FAB2AF77}" srcOrd="6" destOrd="0" presId="urn:microsoft.com/office/officeart/2005/8/layout/vProcess5"/>
    <dgm:cxn modelId="{AEE3F26A-3E86-4D59-89D6-4C96A5A76E4A}" type="presParOf" srcId="{32151944-0BA0-4BFF-9CC9-7FAD1789D6DA}" destId="{BA08BFA5-CBA2-4E40-817E-B5C5D11B8EBE}" srcOrd="7" destOrd="0" presId="urn:microsoft.com/office/officeart/2005/8/layout/vProcess5"/>
    <dgm:cxn modelId="{CEDFFF59-4858-4F3E-B5F7-B6460C560041}" type="presParOf" srcId="{32151944-0BA0-4BFF-9CC9-7FAD1789D6DA}" destId="{2605594B-9D33-4DFA-972C-36AC849CE99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40A8E6-86EF-4B2B-B72B-5B473A76602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5BDCF3-F31A-4709-A60C-C1E824BC2D1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S" sz="1600" b="1" dirty="0" smtClean="0">
              <a:latin typeface="Century Gothic" pitchFamily="34" charset="0"/>
            </a:rPr>
            <a:t>La internacionalización en un entorno así, parece cada vez más necesaria para el sector cooperativo. Sin embargo esta decisión depende de un concienzudo análisis si se quiere que sea acertada.</a:t>
          </a:r>
          <a:endParaRPr lang="es-ES" sz="1600" b="1" dirty="0">
            <a:latin typeface="Century Gothic" pitchFamily="34" charset="0"/>
          </a:endParaRPr>
        </a:p>
      </dgm:t>
    </dgm:pt>
    <dgm:pt modelId="{C33283F3-36F5-4251-B6FF-A7B08199415F}" type="parTrans" cxnId="{B8848D99-1F67-4478-9199-747900E7043A}">
      <dgm:prSet/>
      <dgm:spPr/>
      <dgm:t>
        <a:bodyPr/>
        <a:lstStyle/>
        <a:p>
          <a:endParaRPr lang="es-ES"/>
        </a:p>
      </dgm:t>
    </dgm:pt>
    <dgm:pt modelId="{21B41692-C540-4370-B997-8B83D954CAF7}" type="sibTrans" cxnId="{B8848D99-1F67-4478-9199-747900E7043A}">
      <dgm:prSet/>
      <dgm:spPr/>
      <dgm:t>
        <a:bodyPr/>
        <a:lstStyle/>
        <a:p>
          <a:endParaRPr lang="es-ES"/>
        </a:p>
      </dgm:t>
    </dgm:pt>
    <dgm:pt modelId="{3B0F77CD-C80B-4C0B-A912-7CAB3D9DE1E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S" sz="1600" b="1" dirty="0" smtClean="0">
              <a:latin typeface="Century Gothic" pitchFamily="34" charset="0"/>
            </a:rPr>
            <a:t>Si pretendemos ser internacionales, debemos tener como objetivo obtener ventajas competitivas, y son varias las que pueden alcanzarse con la internacionalización:</a:t>
          </a:r>
          <a:endParaRPr lang="es-ES" sz="1600" b="1" dirty="0">
            <a:latin typeface="Century Gothic" pitchFamily="34" charset="0"/>
          </a:endParaRPr>
        </a:p>
      </dgm:t>
    </dgm:pt>
    <dgm:pt modelId="{F61B41A7-AE6E-446A-A8F0-A92C8C3A6F13}" type="parTrans" cxnId="{C62948E4-5058-4C94-83E6-63F0EF248B10}">
      <dgm:prSet/>
      <dgm:spPr/>
      <dgm:t>
        <a:bodyPr/>
        <a:lstStyle/>
        <a:p>
          <a:endParaRPr lang="es-ES"/>
        </a:p>
      </dgm:t>
    </dgm:pt>
    <dgm:pt modelId="{235ED242-8CD6-4889-A095-0F6AC517F912}" type="sibTrans" cxnId="{C62948E4-5058-4C94-83E6-63F0EF248B10}">
      <dgm:prSet/>
      <dgm:spPr/>
      <dgm:t>
        <a:bodyPr/>
        <a:lstStyle/>
        <a:p>
          <a:endParaRPr lang="es-ES"/>
        </a:p>
      </dgm:t>
    </dgm:pt>
    <dgm:pt modelId="{5B86E595-DF00-4E75-8BE5-C8F1414CD0EA}" type="pres">
      <dgm:prSet presAssocID="{B240A8E6-86EF-4B2B-B72B-5B473A7660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266405-1A22-40E8-9CE5-A34B27632521}" type="pres">
      <dgm:prSet presAssocID="{425BDCF3-F31A-4709-A60C-C1E824BC2D11}" presName="comp" presStyleCnt="0"/>
      <dgm:spPr/>
    </dgm:pt>
    <dgm:pt modelId="{CAB8603A-001F-4350-AC7A-78E65583ED51}" type="pres">
      <dgm:prSet presAssocID="{425BDCF3-F31A-4709-A60C-C1E824BC2D11}" presName="box" presStyleLbl="node1" presStyleIdx="0" presStyleCnt="2"/>
      <dgm:spPr/>
      <dgm:t>
        <a:bodyPr/>
        <a:lstStyle/>
        <a:p>
          <a:endParaRPr lang="es-ES"/>
        </a:p>
      </dgm:t>
    </dgm:pt>
    <dgm:pt modelId="{B1CBD751-266E-4EAC-8FB6-8F3D7D6DADFF}" type="pres">
      <dgm:prSet presAssocID="{425BDCF3-F31A-4709-A60C-C1E824BC2D11}" presName="img" presStyleLbl="fgImgPlace1" presStyleIdx="0" presStyleCnt="2" custLinFactNeighborX="-1309" custLinFactNeighborY="-27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07A7BD-46CB-4EA9-94EA-DD721261AB86}" type="pres">
      <dgm:prSet presAssocID="{425BDCF3-F31A-4709-A60C-C1E824BC2D1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52D7C-49E2-4129-89C3-A23DEC878D60}" type="pres">
      <dgm:prSet presAssocID="{21B41692-C540-4370-B997-8B83D954CAF7}" presName="spacer" presStyleCnt="0"/>
      <dgm:spPr/>
    </dgm:pt>
    <dgm:pt modelId="{63801BF0-268D-422A-8742-55CA061484E6}" type="pres">
      <dgm:prSet presAssocID="{3B0F77CD-C80B-4C0B-A912-7CAB3D9DE1EB}" presName="comp" presStyleCnt="0"/>
      <dgm:spPr/>
    </dgm:pt>
    <dgm:pt modelId="{5205C323-5677-45C3-9302-B676CAD29A96}" type="pres">
      <dgm:prSet presAssocID="{3B0F77CD-C80B-4C0B-A912-7CAB3D9DE1EB}" presName="box" presStyleLbl="node1" presStyleIdx="1" presStyleCnt="2"/>
      <dgm:spPr/>
      <dgm:t>
        <a:bodyPr/>
        <a:lstStyle/>
        <a:p>
          <a:endParaRPr lang="es-ES"/>
        </a:p>
      </dgm:t>
    </dgm:pt>
    <dgm:pt modelId="{C35688E7-995A-4775-BB1F-F492DC4FC60B}" type="pres">
      <dgm:prSet presAssocID="{3B0F77CD-C80B-4C0B-A912-7CAB3D9DE1EB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D24029-FDBB-4A63-A1E6-B6C35630F281}" type="pres">
      <dgm:prSet presAssocID="{3B0F77CD-C80B-4C0B-A912-7CAB3D9DE1E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59D0BE-74FB-4B09-A4B1-84700AB50022}" type="presOf" srcId="{3B0F77CD-C80B-4C0B-A912-7CAB3D9DE1EB}" destId="{5205C323-5677-45C3-9302-B676CAD29A96}" srcOrd="0" destOrd="0" presId="urn:microsoft.com/office/officeart/2005/8/layout/vList4"/>
    <dgm:cxn modelId="{A966CE0B-12B3-4A69-92A1-B07F5282232A}" type="presOf" srcId="{3B0F77CD-C80B-4C0B-A912-7CAB3D9DE1EB}" destId="{61D24029-FDBB-4A63-A1E6-B6C35630F281}" srcOrd="1" destOrd="0" presId="urn:microsoft.com/office/officeart/2005/8/layout/vList4"/>
    <dgm:cxn modelId="{B8848D99-1F67-4478-9199-747900E7043A}" srcId="{B240A8E6-86EF-4B2B-B72B-5B473A76602B}" destId="{425BDCF3-F31A-4709-A60C-C1E824BC2D11}" srcOrd="0" destOrd="0" parTransId="{C33283F3-36F5-4251-B6FF-A7B08199415F}" sibTransId="{21B41692-C540-4370-B997-8B83D954CAF7}"/>
    <dgm:cxn modelId="{C62948E4-5058-4C94-83E6-63F0EF248B10}" srcId="{B240A8E6-86EF-4B2B-B72B-5B473A76602B}" destId="{3B0F77CD-C80B-4C0B-A912-7CAB3D9DE1EB}" srcOrd="1" destOrd="0" parTransId="{F61B41A7-AE6E-446A-A8F0-A92C8C3A6F13}" sibTransId="{235ED242-8CD6-4889-A095-0F6AC517F912}"/>
    <dgm:cxn modelId="{F62583AF-DC95-4F21-B3E5-21A0328D1863}" type="presOf" srcId="{B240A8E6-86EF-4B2B-B72B-5B473A76602B}" destId="{5B86E595-DF00-4E75-8BE5-C8F1414CD0EA}" srcOrd="0" destOrd="0" presId="urn:microsoft.com/office/officeart/2005/8/layout/vList4"/>
    <dgm:cxn modelId="{8269BCC9-5432-47D0-95DE-5DF74964F61D}" type="presOf" srcId="{425BDCF3-F31A-4709-A60C-C1E824BC2D11}" destId="{7107A7BD-46CB-4EA9-94EA-DD721261AB86}" srcOrd="1" destOrd="0" presId="urn:microsoft.com/office/officeart/2005/8/layout/vList4"/>
    <dgm:cxn modelId="{7884D696-2803-493B-9CC0-055C08E139CC}" type="presOf" srcId="{425BDCF3-F31A-4709-A60C-C1E824BC2D11}" destId="{CAB8603A-001F-4350-AC7A-78E65583ED51}" srcOrd="0" destOrd="0" presId="urn:microsoft.com/office/officeart/2005/8/layout/vList4"/>
    <dgm:cxn modelId="{A3F98556-1199-42C0-B9D7-AF8433C2EBD6}" type="presParOf" srcId="{5B86E595-DF00-4E75-8BE5-C8F1414CD0EA}" destId="{18266405-1A22-40E8-9CE5-A34B27632521}" srcOrd="0" destOrd="0" presId="urn:microsoft.com/office/officeart/2005/8/layout/vList4"/>
    <dgm:cxn modelId="{8F548FA7-BAC3-4689-9D2B-074A6E297911}" type="presParOf" srcId="{18266405-1A22-40E8-9CE5-A34B27632521}" destId="{CAB8603A-001F-4350-AC7A-78E65583ED51}" srcOrd="0" destOrd="0" presId="urn:microsoft.com/office/officeart/2005/8/layout/vList4"/>
    <dgm:cxn modelId="{82D5E3E8-D6EA-49C2-AF02-53C38A3BF4E9}" type="presParOf" srcId="{18266405-1A22-40E8-9CE5-A34B27632521}" destId="{B1CBD751-266E-4EAC-8FB6-8F3D7D6DADFF}" srcOrd="1" destOrd="0" presId="urn:microsoft.com/office/officeart/2005/8/layout/vList4"/>
    <dgm:cxn modelId="{7E0AFB75-84AD-4008-BD6A-E18A513E5065}" type="presParOf" srcId="{18266405-1A22-40E8-9CE5-A34B27632521}" destId="{7107A7BD-46CB-4EA9-94EA-DD721261AB86}" srcOrd="2" destOrd="0" presId="urn:microsoft.com/office/officeart/2005/8/layout/vList4"/>
    <dgm:cxn modelId="{4680CE4D-E847-412E-B4D8-DA6F7284E53A}" type="presParOf" srcId="{5B86E595-DF00-4E75-8BE5-C8F1414CD0EA}" destId="{DBC52D7C-49E2-4129-89C3-A23DEC878D60}" srcOrd="1" destOrd="0" presId="urn:microsoft.com/office/officeart/2005/8/layout/vList4"/>
    <dgm:cxn modelId="{6458459D-4393-44AD-86A9-FC086B82CC2D}" type="presParOf" srcId="{5B86E595-DF00-4E75-8BE5-C8F1414CD0EA}" destId="{63801BF0-268D-422A-8742-55CA061484E6}" srcOrd="2" destOrd="0" presId="urn:microsoft.com/office/officeart/2005/8/layout/vList4"/>
    <dgm:cxn modelId="{DAB47110-C7F1-4CA8-958D-E9845AD8C46F}" type="presParOf" srcId="{63801BF0-268D-422A-8742-55CA061484E6}" destId="{5205C323-5677-45C3-9302-B676CAD29A96}" srcOrd="0" destOrd="0" presId="urn:microsoft.com/office/officeart/2005/8/layout/vList4"/>
    <dgm:cxn modelId="{28B899DE-4B05-420A-A292-B0230542359E}" type="presParOf" srcId="{63801BF0-268D-422A-8742-55CA061484E6}" destId="{C35688E7-995A-4775-BB1F-F492DC4FC60B}" srcOrd="1" destOrd="0" presId="urn:microsoft.com/office/officeart/2005/8/layout/vList4"/>
    <dgm:cxn modelId="{D569A92F-8C0F-401D-8791-A21A0117E698}" type="presParOf" srcId="{63801BF0-268D-422A-8742-55CA061484E6}" destId="{61D24029-FDBB-4A63-A1E6-B6C35630F2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FA4720-2025-4D08-8331-B2ABB0A850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C048E4A-DC41-456C-B89B-B500FA80541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700" b="1" dirty="0" smtClean="0">
              <a:latin typeface="Century Gothic" pitchFamily="34" charset="0"/>
            </a:rPr>
            <a:t>Colaborando y Cooperando</a:t>
          </a:r>
          <a:endParaRPr lang="es-ES" sz="1700" b="1" dirty="0">
            <a:latin typeface="Century Gothic" pitchFamily="34" charset="0"/>
          </a:endParaRPr>
        </a:p>
      </dgm:t>
    </dgm:pt>
    <dgm:pt modelId="{A53CC3F5-30AB-4CD0-9ED1-DDBA8F0D45F1}" type="parTrans" cxnId="{FBF4169D-7875-4830-9D5C-19888491C699}">
      <dgm:prSet/>
      <dgm:spPr/>
      <dgm:t>
        <a:bodyPr/>
        <a:lstStyle/>
        <a:p>
          <a:endParaRPr lang="es-ES"/>
        </a:p>
      </dgm:t>
    </dgm:pt>
    <dgm:pt modelId="{D3721FDA-A43A-4182-8BFE-A926DCC4B7C6}" type="sibTrans" cxnId="{FBF4169D-7875-4830-9D5C-19888491C699}">
      <dgm:prSet/>
      <dgm:spPr/>
      <dgm:t>
        <a:bodyPr/>
        <a:lstStyle/>
        <a:p>
          <a:endParaRPr lang="es-ES"/>
        </a:p>
      </dgm:t>
    </dgm:pt>
    <dgm:pt modelId="{4E424295-7F54-433C-AA7C-465A399D043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b="1" dirty="0" smtClean="0">
              <a:latin typeface="Century Gothic" pitchFamily="34" charset="0"/>
            </a:rPr>
            <a:t>Compartiendo información</a:t>
          </a:r>
          <a:endParaRPr lang="es-ES" b="1" dirty="0">
            <a:latin typeface="Century Gothic" pitchFamily="34" charset="0"/>
          </a:endParaRPr>
        </a:p>
      </dgm:t>
    </dgm:pt>
    <dgm:pt modelId="{27B0F0BB-DBC0-4F81-BC71-BC559D4AAD10}" type="parTrans" cxnId="{53A3EFA5-9AE9-4A58-841B-A4D10B97E7AD}">
      <dgm:prSet/>
      <dgm:spPr/>
      <dgm:t>
        <a:bodyPr/>
        <a:lstStyle/>
        <a:p>
          <a:endParaRPr lang="es-ES"/>
        </a:p>
      </dgm:t>
    </dgm:pt>
    <dgm:pt modelId="{51AE2049-D52D-497C-A663-6346D6F2AA72}" type="sibTrans" cxnId="{53A3EFA5-9AE9-4A58-841B-A4D10B97E7AD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6828F749-FD63-4BD9-86A7-6D81C67A299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700" b="1" dirty="0" smtClean="0">
              <a:latin typeface="Century Gothic" pitchFamily="34" charset="0"/>
            </a:rPr>
            <a:t>Asumiendo costes conjuntos</a:t>
          </a:r>
          <a:endParaRPr lang="es-ES" sz="1700" b="1" dirty="0">
            <a:latin typeface="Century Gothic" pitchFamily="34" charset="0"/>
          </a:endParaRPr>
        </a:p>
      </dgm:t>
    </dgm:pt>
    <dgm:pt modelId="{C0E2C2FF-3152-4BF9-8E68-54A4C594AC17}" type="parTrans" cxnId="{6D8895E7-A38C-41C3-B49F-BAE0262365F2}">
      <dgm:prSet/>
      <dgm:spPr/>
      <dgm:t>
        <a:bodyPr/>
        <a:lstStyle/>
        <a:p>
          <a:endParaRPr lang="es-ES"/>
        </a:p>
      </dgm:t>
    </dgm:pt>
    <dgm:pt modelId="{E14AD6D5-6B2A-4118-864C-37452906185B}" type="sibTrans" cxnId="{6D8895E7-A38C-41C3-B49F-BAE0262365F2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F92D4858-9B23-4D8A-9704-C4777CF53BF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b="1" dirty="0" smtClean="0">
              <a:latin typeface="Century Gothic" pitchFamily="34" charset="0"/>
            </a:rPr>
            <a:t>intercambiando ideas de negocio</a:t>
          </a:r>
          <a:endParaRPr lang="es-ES" sz="1600" b="1" dirty="0">
            <a:latin typeface="Century Gothic" pitchFamily="34" charset="0"/>
          </a:endParaRPr>
        </a:p>
      </dgm:t>
    </dgm:pt>
    <dgm:pt modelId="{3E784170-3A1B-44FD-BE19-FEC9A35E2AC4}" type="parTrans" cxnId="{4142A601-8C2E-47D4-9C08-F645D5A02DBE}">
      <dgm:prSet/>
      <dgm:spPr/>
      <dgm:t>
        <a:bodyPr/>
        <a:lstStyle/>
        <a:p>
          <a:endParaRPr lang="es-ES"/>
        </a:p>
      </dgm:t>
    </dgm:pt>
    <dgm:pt modelId="{8BEA50E8-28F0-46D0-89B6-93AA95B59009}" type="sibTrans" cxnId="{4142A601-8C2E-47D4-9C08-F645D5A02DBE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DA9E04B7-0ADB-4BFE-8462-0F1869C67B1E}" type="pres">
      <dgm:prSet presAssocID="{56FA4720-2025-4D08-8331-B2ABB0A85014}" presName="Name0" presStyleCnt="0">
        <dgm:presLayoutVars>
          <dgm:dir/>
          <dgm:resizeHandles val="exact"/>
        </dgm:presLayoutVars>
      </dgm:prSet>
      <dgm:spPr/>
    </dgm:pt>
    <dgm:pt modelId="{82B3749A-10A4-4169-96E2-A6930FB28EEE}" type="pres">
      <dgm:prSet presAssocID="{4E424295-7F54-433C-AA7C-465A399D04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D2721-883E-445B-A099-D8B57C9A923A}" type="pres">
      <dgm:prSet presAssocID="{51AE2049-D52D-497C-A663-6346D6F2AA7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BF42DEC-9DE0-4E35-B576-085C8A860B11}" type="pres">
      <dgm:prSet presAssocID="{51AE2049-D52D-497C-A663-6346D6F2AA7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32CD7E6-F5E8-4F1D-9233-A21B4D00D807}" type="pres">
      <dgm:prSet presAssocID="{6828F749-FD63-4BD9-86A7-6D81C67A29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7EFAA-1053-4170-A021-14694C200739}" type="pres">
      <dgm:prSet presAssocID="{E14AD6D5-6B2A-4118-864C-37452906185B}" presName="sibTrans" presStyleLbl="sibTrans2D1" presStyleIdx="1" presStyleCnt="3" custLinFactNeighborX="1055" custLinFactNeighborY="-4127"/>
      <dgm:spPr/>
      <dgm:t>
        <a:bodyPr/>
        <a:lstStyle/>
        <a:p>
          <a:endParaRPr lang="es-ES"/>
        </a:p>
      </dgm:t>
    </dgm:pt>
    <dgm:pt modelId="{DDC72B46-9371-4CD5-8357-13A17BDABCAF}" type="pres">
      <dgm:prSet presAssocID="{E14AD6D5-6B2A-4118-864C-37452906185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0A0A925-087C-494D-B980-A7F471A3397F}" type="pres">
      <dgm:prSet presAssocID="{F92D4858-9B23-4D8A-9704-C4777CF53BF7}" presName="node" presStyleLbl="node1" presStyleIdx="2" presStyleCnt="4" custScaleX="1117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4A50C-F0DC-416F-B706-A80721308086}" type="pres">
      <dgm:prSet presAssocID="{8BEA50E8-28F0-46D0-89B6-93AA95B5900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1861FEF-F674-4EEE-9C12-D07894AF4BD4}" type="pres">
      <dgm:prSet presAssocID="{8BEA50E8-28F0-46D0-89B6-93AA95B5900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20BFAC26-91A0-497D-B6A9-074BD83D823F}" type="pres">
      <dgm:prSet presAssocID="{AC048E4A-DC41-456C-B89B-B500FA8054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8B26C6-FB31-4AB3-B392-F07DC47B4CB7}" type="presOf" srcId="{4E424295-7F54-433C-AA7C-465A399D043B}" destId="{82B3749A-10A4-4169-96E2-A6930FB28EEE}" srcOrd="0" destOrd="0" presId="urn:microsoft.com/office/officeart/2005/8/layout/process1"/>
    <dgm:cxn modelId="{443FC921-E62E-4E8B-8CFB-30C9BC166762}" type="presOf" srcId="{AC048E4A-DC41-456C-B89B-B500FA80541A}" destId="{20BFAC26-91A0-497D-B6A9-074BD83D823F}" srcOrd="0" destOrd="0" presId="urn:microsoft.com/office/officeart/2005/8/layout/process1"/>
    <dgm:cxn modelId="{3261AB77-B396-44F7-93E8-B10638460B27}" type="presOf" srcId="{E14AD6D5-6B2A-4118-864C-37452906185B}" destId="{DDC72B46-9371-4CD5-8357-13A17BDABCAF}" srcOrd="1" destOrd="0" presId="urn:microsoft.com/office/officeart/2005/8/layout/process1"/>
    <dgm:cxn modelId="{17DBF4CA-3CAE-408E-8C49-50C9A75DC116}" type="presOf" srcId="{56FA4720-2025-4D08-8331-B2ABB0A85014}" destId="{DA9E04B7-0ADB-4BFE-8462-0F1869C67B1E}" srcOrd="0" destOrd="0" presId="urn:microsoft.com/office/officeart/2005/8/layout/process1"/>
    <dgm:cxn modelId="{99642E98-8147-4ED9-BBCC-9DA9C24BB06D}" type="presOf" srcId="{E14AD6D5-6B2A-4118-864C-37452906185B}" destId="{A5F7EFAA-1053-4170-A021-14694C200739}" srcOrd="0" destOrd="0" presId="urn:microsoft.com/office/officeart/2005/8/layout/process1"/>
    <dgm:cxn modelId="{AA066494-C01C-4B6C-B1EF-5628AC9C9721}" type="presOf" srcId="{F92D4858-9B23-4D8A-9704-C4777CF53BF7}" destId="{F0A0A925-087C-494D-B980-A7F471A3397F}" srcOrd="0" destOrd="0" presId="urn:microsoft.com/office/officeart/2005/8/layout/process1"/>
    <dgm:cxn modelId="{D6DF94DD-5E78-416D-A782-90C42A4A7852}" type="presOf" srcId="{51AE2049-D52D-497C-A663-6346D6F2AA72}" destId="{BF6D2721-883E-445B-A099-D8B57C9A923A}" srcOrd="0" destOrd="0" presId="urn:microsoft.com/office/officeart/2005/8/layout/process1"/>
    <dgm:cxn modelId="{53A3EFA5-9AE9-4A58-841B-A4D10B97E7AD}" srcId="{56FA4720-2025-4D08-8331-B2ABB0A85014}" destId="{4E424295-7F54-433C-AA7C-465A399D043B}" srcOrd="0" destOrd="0" parTransId="{27B0F0BB-DBC0-4F81-BC71-BC559D4AAD10}" sibTransId="{51AE2049-D52D-497C-A663-6346D6F2AA72}"/>
    <dgm:cxn modelId="{6D8895E7-A38C-41C3-B49F-BAE0262365F2}" srcId="{56FA4720-2025-4D08-8331-B2ABB0A85014}" destId="{6828F749-FD63-4BD9-86A7-6D81C67A2994}" srcOrd="1" destOrd="0" parTransId="{C0E2C2FF-3152-4BF9-8E68-54A4C594AC17}" sibTransId="{E14AD6D5-6B2A-4118-864C-37452906185B}"/>
    <dgm:cxn modelId="{FE82ACEC-E08D-40C4-89A3-BB6A408E5DB9}" type="presOf" srcId="{8BEA50E8-28F0-46D0-89B6-93AA95B59009}" destId="{F1861FEF-F674-4EEE-9C12-D07894AF4BD4}" srcOrd="1" destOrd="0" presId="urn:microsoft.com/office/officeart/2005/8/layout/process1"/>
    <dgm:cxn modelId="{5EBFE330-A585-4949-880B-6BBB65E6D4F1}" type="presOf" srcId="{6828F749-FD63-4BD9-86A7-6D81C67A2994}" destId="{232CD7E6-F5E8-4F1D-9233-A21B4D00D807}" srcOrd="0" destOrd="0" presId="urn:microsoft.com/office/officeart/2005/8/layout/process1"/>
    <dgm:cxn modelId="{4142A601-8C2E-47D4-9C08-F645D5A02DBE}" srcId="{56FA4720-2025-4D08-8331-B2ABB0A85014}" destId="{F92D4858-9B23-4D8A-9704-C4777CF53BF7}" srcOrd="2" destOrd="0" parTransId="{3E784170-3A1B-44FD-BE19-FEC9A35E2AC4}" sibTransId="{8BEA50E8-28F0-46D0-89B6-93AA95B59009}"/>
    <dgm:cxn modelId="{FBF4169D-7875-4830-9D5C-19888491C699}" srcId="{56FA4720-2025-4D08-8331-B2ABB0A85014}" destId="{AC048E4A-DC41-456C-B89B-B500FA80541A}" srcOrd="3" destOrd="0" parTransId="{A53CC3F5-30AB-4CD0-9ED1-DDBA8F0D45F1}" sibTransId="{D3721FDA-A43A-4182-8BFE-A926DCC4B7C6}"/>
    <dgm:cxn modelId="{6CDF59D4-261B-4B58-9482-68E034B2EE1C}" type="presOf" srcId="{8BEA50E8-28F0-46D0-89B6-93AA95B59009}" destId="{0D44A50C-F0DC-416F-B706-A80721308086}" srcOrd="0" destOrd="0" presId="urn:microsoft.com/office/officeart/2005/8/layout/process1"/>
    <dgm:cxn modelId="{CD0B53BA-C111-44F8-A55F-93AEDFE21524}" type="presOf" srcId="{51AE2049-D52D-497C-A663-6346D6F2AA72}" destId="{BBF42DEC-9DE0-4E35-B576-085C8A860B11}" srcOrd="1" destOrd="0" presId="urn:microsoft.com/office/officeart/2005/8/layout/process1"/>
    <dgm:cxn modelId="{0318E2B6-2CE4-4664-99A8-7F64C8813A1F}" type="presParOf" srcId="{DA9E04B7-0ADB-4BFE-8462-0F1869C67B1E}" destId="{82B3749A-10A4-4169-96E2-A6930FB28EEE}" srcOrd="0" destOrd="0" presId="urn:microsoft.com/office/officeart/2005/8/layout/process1"/>
    <dgm:cxn modelId="{E7416F59-361B-4ECB-BB65-0184E834A5F0}" type="presParOf" srcId="{DA9E04B7-0ADB-4BFE-8462-0F1869C67B1E}" destId="{BF6D2721-883E-445B-A099-D8B57C9A923A}" srcOrd="1" destOrd="0" presId="urn:microsoft.com/office/officeart/2005/8/layout/process1"/>
    <dgm:cxn modelId="{F4BBFA6A-5BD8-4825-91B8-FD2C3A92067E}" type="presParOf" srcId="{BF6D2721-883E-445B-A099-D8B57C9A923A}" destId="{BBF42DEC-9DE0-4E35-B576-085C8A860B11}" srcOrd="0" destOrd="0" presId="urn:microsoft.com/office/officeart/2005/8/layout/process1"/>
    <dgm:cxn modelId="{45DB8ECE-0539-42B1-AB77-E4CF140004E0}" type="presParOf" srcId="{DA9E04B7-0ADB-4BFE-8462-0F1869C67B1E}" destId="{232CD7E6-F5E8-4F1D-9233-A21B4D00D807}" srcOrd="2" destOrd="0" presId="urn:microsoft.com/office/officeart/2005/8/layout/process1"/>
    <dgm:cxn modelId="{B38736A6-EA16-4C88-98F3-BC45618E03BF}" type="presParOf" srcId="{DA9E04B7-0ADB-4BFE-8462-0F1869C67B1E}" destId="{A5F7EFAA-1053-4170-A021-14694C200739}" srcOrd="3" destOrd="0" presId="urn:microsoft.com/office/officeart/2005/8/layout/process1"/>
    <dgm:cxn modelId="{9A18D602-3EE7-491F-B66F-1D8D7185BFBE}" type="presParOf" srcId="{A5F7EFAA-1053-4170-A021-14694C200739}" destId="{DDC72B46-9371-4CD5-8357-13A17BDABCAF}" srcOrd="0" destOrd="0" presId="urn:microsoft.com/office/officeart/2005/8/layout/process1"/>
    <dgm:cxn modelId="{C6EC5156-9CE7-46E1-B0B6-BE7FF97C076E}" type="presParOf" srcId="{DA9E04B7-0ADB-4BFE-8462-0F1869C67B1E}" destId="{F0A0A925-087C-494D-B980-A7F471A3397F}" srcOrd="4" destOrd="0" presId="urn:microsoft.com/office/officeart/2005/8/layout/process1"/>
    <dgm:cxn modelId="{C8EE7528-2E4A-40FA-9187-D8892EFBFB0A}" type="presParOf" srcId="{DA9E04B7-0ADB-4BFE-8462-0F1869C67B1E}" destId="{0D44A50C-F0DC-416F-B706-A80721308086}" srcOrd="5" destOrd="0" presId="urn:microsoft.com/office/officeart/2005/8/layout/process1"/>
    <dgm:cxn modelId="{1A201052-F905-4ECD-9869-3CA977594D45}" type="presParOf" srcId="{0D44A50C-F0DC-416F-B706-A80721308086}" destId="{F1861FEF-F674-4EEE-9C12-D07894AF4BD4}" srcOrd="0" destOrd="0" presId="urn:microsoft.com/office/officeart/2005/8/layout/process1"/>
    <dgm:cxn modelId="{2D9CB5D4-760F-41D7-B185-500F98293CFC}" type="presParOf" srcId="{DA9E04B7-0ADB-4BFE-8462-0F1869C67B1E}" destId="{20BFAC26-91A0-497D-B6A9-074BD83D82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AEA002-8A43-4D21-9A68-34E129620A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0403653-8243-464C-837A-7AA1416D9D0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2104D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  <a:latin typeface="Century Gothic" pitchFamily="34" charset="0"/>
            </a:rPr>
            <a:t>Visión Cooperativa</a:t>
          </a:r>
        </a:p>
        <a:p>
          <a:r>
            <a:rPr lang="es-ES" sz="1600" b="1" dirty="0" smtClean="0">
              <a:solidFill>
                <a:schemeClr val="bg1"/>
              </a:solidFill>
              <a:latin typeface="Century Gothic" pitchFamily="34" charset="0"/>
            </a:rPr>
            <a:t>ADN</a:t>
          </a:r>
          <a:endParaRPr lang="es-ES" sz="1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0F9E20FE-4989-4694-BA3A-7788BF774AA8}" type="parTrans" cxnId="{C4C83B16-5D21-4A42-BC31-3624979E73D6}">
      <dgm:prSet/>
      <dgm:spPr/>
      <dgm:t>
        <a:bodyPr/>
        <a:lstStyle/>
        <a:p>
          <a:endParaRPr lang="es-ES"/>
        </a:p>
      </dgm:t>
    </dgm:pt>
    <dgm:pt modelId="{7286269B-ED93-46B3-91B7-143F83F6567A}" type="sibTrans" cxnId="{C4C83B16-5D21-4A42-BC31-3624979E73D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4077F0E1-E1CA-445D-813A-13071D4CC68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  <a:latin typeface="Century Gothic" pitchFamily="34" charset="0"/>
            </a:rPr>
            <a:t>Principios Cooperativos</a:t>
          </a:r>
        </a:p>
        <a:p>
          <a:r>
            <a:rPr lang="es-ES" sz="1600" b="1" dirty="0" smtClean="0">
              <a:solidFill>
                <a:schemeClr val="bg1"/>
              </a:solidFill>
              <a:latin typeface="Century Gothic" pitchFamily="34" charset="0"/>
            </a:rPr>
            <a:t>Fuerza Motriz</a:t>
          </a:r>
          <a:endParaRPr lang="es-ES" sz="1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AED2C9F3-0723-4571-A015-45939FD97719}" type="parTrans" cxnId="{61A31F00-F44E-4668-9735-62E7571615F5}">
      <dgm:prSet/>
      <dgm:spPr/>
      <dgm:t>
        <a:bodyPr/>
        <a:lstStyle/>
        <a:p>
          <a:endParaRPr lang="es-ES"/>
        </a:p>
      </dgm:t>
    </dgm:pt>
    <dgm:pt modelId="{93390327-56BD-487D-811B-E9D7650B8BC6}" type="sibTrans" cxnId="{61A31F00-F44E-4668-9735-62E7571615F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D3FA036E-70D4-4760-B496-922C5E42C5E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  <a:latin typeface="Century Gothic" pitchFamily="34" charset="0"/>
            </a:rPr>
            <a:t>Intercooperación</a:t>
          </a:r>
          <a:endParaRPr lang="es-ES" sz="1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FC19DF22-8F3B-4C3B-A073-E3D6BAA3401C}" type="parTrans" cxnId="{E7D8E9A2-B3CC-46F4-8B4F-6B5B6B4CB800}">
      <dgm:prSet/>
      <dgm:spPr/>
      <dgm:t>
        <a:bodyPr/>
        <a:lstStyle/>
        <a:p>
          <a:endParaRPr lang="es-ES"/>
        </a:p>
      </dgm:t>
    </dgm:pt>
    <dgm:pt modelId="{984C3FE5-FD2E-45B1-BD40-2B8AD35D3C32}" type="sibTrans" cxnId="{E7D8E9A2-B3CC-46F4-8B4F-6B5B6B4CB800}">
      <dgm:prSet/>
      <dgm:spPr/>
      <dgm:t>
        <a:bodyPr/>
        <a:lstStyle/>
        <a:p>
          <a:endParaRPr lang="es-ES"/>
        </a:p>
      </dgm:t>
    </dgm:pt>
    <dgm:pt modelId="{86B7B796-F5C1-410C-8007-A1998B4917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  <a:latin typeface="Century Gothic" pitchFamily="34" charset="0"/>
            </a:rPr>
            <a:t>“Sumar para Ganar”</a:t>
          </a:r>
          <a:endParaRPr lang="es-ES" sz="1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92F9439E-3C1F-4041-9CF4-F6B726AABB8F}" type="parTrans" cxnId="{5CC81491-DDA1-449B-9157-8F6BACB1DDEE}">
      <dgm:prSet/>
      <dgm:spPr/>
      <dgm:t>
        <a:bodyPr/>
        <a:lstStyle/>
        <a:p>
          <a:endParaRPr lang="es-ES"/>
        </a:p>
      </dgm:t>
    </dgm:pt>
    <dgm:pt modelId="{69794EE1-38E0-4828-B8CB-2CDB2D14EB5E}" type="sibTrans" cxnId="{5CC81491-DDA1-449B-9157-8F6BACB1DDE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777A8CC2-2655-43A6-8125-95255464477B}" type="pres">
      <dgm:prSet presAssocID="{E8AEA002-8A43-4D21-9A68-34E129620A57}" presName="Name0" presStyleCnt="0">
        <dgm:presLayoutVars>
          <dgm:dir/>
          <dgm:resizeHandles val="exact"/>
        </dgm:presLayoutVars>
      </dgm:prSet>
      <dgm:spPr/>
    </dgm:pt>
    <dgm:pt modelId="{C148421B-9161-4CAA-A8A7-D11B0BE7B69C}" type="pres">
      <dgm:prSet presAssocID="{90403653-8243-464C-837A-7AA1416D9D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A4E97-7577-41C7-BE30-87C500102576}" type="pres">
      <dgm:prSet presAssocID="{7286269B-ED93-46B3-91B7-143F83F6567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FF94FD5-6C82-4DFB-9C02-8956C0ADF3E7}" type="pres">
      <dgm:prSet presAssocID="{7286269B-ED93-46B3-91B7-143F83F6567A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A9BAC542-84D1-40C5-9A0C-1C2028018147}" type="pres">
      <dgm:prSet presAssocID="{4077F0E1-E1CA-445D-813A-13071D4CC6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DE6E4-9955-4D67-8D9F-2F9E38198C35}" type="pres">
      <dgm:prSet presAssocID="{93390327-56BD-487D-811B-E9D7650B8BC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8A0A8CF-7CF1-4EB0-BDA0-68C431AD37C7}" type="pres">
      <dgm:prSet presAssocID="{93390327-56BD-487D-811B-E9D7650B8BC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7CDDBB9-5FCB-44D7-9619-2A747C0F8EF4}" type="pres">
      <dgm:prSet presAssocID="{86B7B796-F5C1-410C-8007-A1998B491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DA2DE-7491-4B93-A9DB-0079BBF766A8}" type="pres">
      <dgm:prSet presAssocID="{69794EE1-38E0-4828-B8CB-2CDB2D14EB5E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FB651E7-FD22-4A36-B570-BFBE530AC96A}" type="pres">
      <dgm:prSet presAssocID="{69794EE1-38E0-4828-B8CB-2CDB2D14EB5E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C3AF362D-E480-4F65-8CA4-4850C3473E72}" type="pres">
      <dgm:prSet presAssocID="{D3FA036E-70D4-4760-B496-922C5E42C5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C83B16-5D21-4A42-BC31-3624979E73D6}" srcId="{E8AEA002-8A43-4D21-9A68-34E129620A57}" destId="{90403653-8243-464C-837A-7AA1416D9D04}" srcOrd="0" destOrd="0" parTransId="{0F9E20FE-4989-4694-BA3A-7788BF774AA8}" sibTransId="{7286269B-ED93-46B3-91B7-143F83F6567A}"/>
    <dgm:cxn modelId="{4FD9E270-2815-419E-951E-C58864C85990}" type="presOf" srcId="{E8AEA002-8A43-4D21-9A68-34E129620A57}" destId="{777A8CC2-2655-43A6-8125-95255464477B}" srcOrd="0" destOrd="0" presId="urn:microsoft.com/office/officeart/2005/8/layout/process1"/>
    <dgm:cxn modelId="{10FEE1AC-5A35-4A79-AE7C-88C2156CCF08}" type="presOf" srcId="{69794EE1-38E0-4828-B8CB-2CDB2D14EB5E}" destId="{1FB651E7-FD22-4A36-B570-BFBE530AC96A}" srcOrd="1" destOrd="0" presId="urn:microsoft.com/office/officeart/2005/8/layout/process1"/>
    <dgm:cxn modelId="{E7D8E9A2-B3CC-46F4-8B4F-6B5B6B4CB800}" srcId="{E8AEA002-8A43-4D21-9A68-34E129620A57}" destId="{D3FA036E-70D4-4760-B496-922C5E42C5E4}" srcOrd="3" destOrd="0" parTransId="{FC19DF22-8F3B-4C3B-A073-E3D6BAA3401C}" sibTransId="{984C3FE5-FD2E-45B1-BD40-2B8AD35D3C32}"/>
    <dgm:cxn modelId="{5CC81491-DDA1-449B-9157-8F6BACB1DDEE}" srcId="{E8AEA002-8A43-4D21-9A68-34E129620A57}" destId="{86B7B796-F5C1-410C-8007-A1998B4917CD}" srcOrd="2" destOrd="0" parTransId="{92F9439E-3C1F-4041-9CF4-F6B726AABB8F}" sibTransId="{69794EE1-38E0-4828-B8CB-2CDB2D14EB5E}"/>
    <dgm:cxn modelId="{342E8F96-83E4-4BDA-9783-D056DF0E94AB}" type="presOf" srcId="{7286269B-ED93-46B3-91B7-143F83F6567A}" destId="{D50A4E97-7577-41C7-BE30-87C500102576}" srcOrd="0" destOrd="0" presId="urn:microsoft.com/office/officeart/2005/8/layout/process1"/>
    <dgm:cxn modelId="{9D5AE120-ECBE-485D-928F-1071A26962EE}" type="presOf" srcId="{4077F0E1-E1CA-445D-813A-13071D4CC68B}" destId="{A9BAC542-84D1-40C5-9A0C-1C2028018147}" srcOrd="0" destOrd="0" presId="urn:microsoft.com/office/officeart/2005/8/layout/process1"/>
    <dgm:cxn modelId="{E2DFEE9B-F6FA-4344-BB84-9554C31A357A}" type="presOf" srcId="{93390327-56BD-487D-811B-E9D7650B8BC6}" destId="{025DE6E4-9955-4D67-8D9F-2F9E38198C35}" srcOrd="0" destOrd="0" presId="urn:microsoft.com/office/officeart/2005/8/layout/process1"/>
    <dgm:cxn modelId="{188F5E02-C139-452E-835C-7E0CC16C402C}" type="presOf" srcId="{D3FA036E-70D4-4760-B496-922C5E42C5E4}" destId="{C3AF362D-E480-4F65-8CA4-4850C3473E72}" srcOrd="0" destOrd="0" presId="urn:microsoft.com/office/officeart/2005/8/layout/process1"/>
    <dgm:cxn modelId="{6711C129-9536-4334-B043-20E7328EFCD9}" type="presOf" srcId="{90403653-8243-464C-837A-7AA1416D9D04}" destId="{C148421B-9161-4CAA-A8A7-D11B0BE7B69C}" srcOrd="0" destOrd="0" presId="urn:microsoft.com/office/officeart/2005/8/layout/process1"/>
    <dgm:cxn modelId="{C963ED5C-C0D7-4840-BC60-59099DFCD8AE}" type="presOf" srcId="{69794EE1-38E0-4828-B8CB-2CDB2D14EB5E}" destId="{F28DA2DE-7491-4B93-A9DB-0079BBF766A8}" srcOrd="0" destOrd="0" presId="urn:microsoft.com/office/officeart/2005/8/layout/process1"/>
    <dgm:cxn modelId="{61A31F00-F44E-4668-9735-62E7571615F5}" srcId="{E8AEA002-8A43-4D21-9A68-34E129620A57}" destId="{4077F0E1-E1CA-445D-813A-13071D4CC68B}" srcOrd="1" destOrd="0" parTransId="{AED2C9F3-0723-4571-A015-45939FD97719}" sibTransId="{93390327-56BD-487D-811B-E9D7650B8BC6}"/>
    <dgm:cxn modelId="{C4137DB5-4A62-4B2C-9EBD-1F7FFF12AB6F}" type="presOf" srcId="{93390327-56BD-487D-811B-E9D7650B8BC6}" destId="{88A0A8CF-7CF1-4EB0-BDA0-68C431AD37C7}" srcOrd="1" destOrd="0" presId="urn:microsoft.com/office/officeart/2005/8/layout/process1"/>
    <dgm:cxn modelId="{F61CA608-D424-47CF-8525-5042B8F24037}" type="presOf" srcId="{7286269B-ED93-46B3-91B7-143F83F6567A}" destId="{5FF94FD5-6C82-4DFB-9C02-8956C0ADF3E7}" srcOrd="1" destOrd="0" presId="urn:microsoft.com/office/officeart/2005/8/layout/process1"/>
    <dgm:cxn modelId="{45934E1D-B5F5-4079-8F26-693EF2AF12FA}" type="presOf" srcId="{86B7B796-F5C1-410C-8007-A1998B4917CD}" destId="{77CDDBB9-5FCB-44D7-9619-2A747C0F8EF4}" srcOrd="0" destOrd="0" presId="urn:microsoft.com/office/officeart/2005/8/layout/process1"/>
    <dgm:cxn modelId="{0B613095-FA2B-4A6C-9F4D-EE4262DF218B}" type="presParOf" srcId="{777A8CC2-2655-43A6-8125-95255464477B}" destId="{C148421B-9161-4CAA-A8A7-D11B0BE7B69C}" srcOrd="0" destOrd="0" presId="urn:microsoft.com/office/officeart/2005/8/layout/process1"/>
    <dgm:cxn modelId="{B5129025-F33B-4D87-8876-529DA3F902B0}" type="presParOf" srcId="{777A8CC2-2655-43A6-8125-95255464477B}" destId="{D50A4E97-7577-41C7-BE30-87C500102576}" srcOrd="1" destOrd="0" presId="urn:microsoft.com/office/officeart/2005/8/layout/process1"/>
    <dgm:cxn modelId="{A0FCD3D2-8624-45AB-A9F4-9C1A6895E46F}" type="presParOf" srcId="{D50A4E97-7577-41C7-BE30-87C500102576}" destId="{5FF94FD5-6C82-4DFB-9C02-8956C0ADF3E7}" srcOrd="0" destOrd="0" presId="urn:microsoft.com/office/officeart/2005/8/layout/process1"/>
    <dgm:cxn modelId="{A06A2CBD-4E27-491A-B891-976ABFD90C5C}" type="presParOf" srcId="{777A8CC2-2655-43A6-8125-95255464477B}" destId="{A9BAC542-84D1-40C5-9A0C-1C2028018147}" srcOrd="2" destOrd="0" presId="urn:microsoft.com/office/officeart/2005/8/layout/process1"/>
    <dgm:cxn modelId="{E81758F4-39FC-404D-B221-95C3D8357434}" type="presParOf" srcId="{777A8CC2-2655-43A6-8125-95255464477B}" destId="{025DE6E4-9955-4D67-8D9F-2F9E38198C35}" srcOrd="3" destOrd="0" presId="urn:microsoft.com/office/officeart/2005/8/layout/process1"/>
    <dgm:cxn modelId="{B4FA2BDC-F0D8-4C4C-AE25-09598F62B9D1}" type="presParOf" srcId="{025DE6E4-9955-4D67-8D9F-2F9E38198C35}" destId="{88A0A8CF-7CF1-4EB0-BDA0-68C431AD37C7}" srcOrd="0" destOrd="0" presId="urn:microsoft.com/office/officeart/2005/8/layout/process1"/>
    <dgm:cxn modelId="{4E51628E-FA51-4BE0-ABA6-188EB8FCCBA8}" type="presParOf" srcId="{777A8CC2-2655-43A6-8125-95255464477B}" destId="{77CDDBB9-5FCB-44D7-9619-2A747C0F8EF4}" srcOrd="4" destOrd="0" presId="urn:microsoft.com/office/officeart/2005/8/layout/process1"/>
    <dgm:cxn modelId="{2C40A8DD-C180-4F90-BCDF-E13CBC8989D2}" type="presParOf" srcId="{777A8CC2-2655-43A6-8125-95255464477B}" destId="{F28DA2DE-7491-4B93-A9DB-0079BBF766A8}" srcOrd="5" destOrd="0" presId="urn:microsoft.com/office/officeart/2005/8/layout/process1"/>
    <dgm:cxn modelId="{18589040-3DBB-42EC-8D04-7D5EADE17935}" type="presParOf" srcId="{F28DA2DE-7491-4B93-A9DB-0079BBF766A8}" destId="{1FB651E7-FD22-4A36-B570-BFBE530AC96A}" srcOrd="0" destOrd="0" presId="urn:microsoft.com/office/officeart/2005/8/layout/process1"/>
    <dgm:cxn modelId="{FEF74391-9DC9-4B77-9A16-B27B82EFBB83}" type="presParOf" srcId="{777A8CC2-2655-43A6-8125-95255464477B}" destId="{C3AF362D-E480-4F65-8CA4-4850C3473E7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FCC63-9CF3-4342-9422-743B7C1A641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757670-F433-4D8C-BE9B-EA4DED49B7D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Estructuras Empresas Cooperativas 2º Grado</a:t>
          </a:r>
          <a:endParaRPr lang="es-ES" sz="1600" dirty="0">
            <a:latin typeface="Century Gothic" pitchFamily="34" charset="0"/>
          </a:endParaRPr>
        </a:p>
      </dgm:t>
    </dgm:pt>
    <dgm:pt modelId="{30F2FF2B-3ED9-461E-A6B5-5C810E640248}" type="parTrans" cxnId="{4EBF53B9-3203-4EF4-BD37-EA5E6435AF65}">
      <dgm:prSet/>
      <dgm:spPr/>
      <dgm:t>
        <a:bodyPr/>
        <a:lstStyle/>
        <a:p>
          <a:endParaRPr lang="es-ES"/>
        </a:p>
      </dgm:t>
    </dgm:pt>
    <dgm:pt modelId="{493FF0A3-4DCF-419C-A8AD-FB4459C24557}" type="sibTrans" cxnId="{4EBF53B9-3203-4EF4-BD37-EA5E6435AF65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6DF60170-0A29-403B-9911-9899ED1869E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Redes de Empresas y Joint Venture</a:t>
          </a:r>
          <a:endParaRPr lang="es-ES" sz="1600" dirty="0">
            <a:latin typeface="Century Gothic" pitchFamily="34" charset="0"/>
          </a:endParaRPr>
        </a:p>
      </dgm:t>
    </dgm:pt>
    <dgm:pt modelId="{784FD4A1-5277-4506-8088-4906899D2CBC}" type="parTrans" cxnId="{EB6ED447-36FE-495E-B0AD-B8DBB177F76A}">
      <dgm:prSet/>
      <dgm:spPr/>
      <dgm:t>
        <a:bodyPr/>
        <a:lstStyle/>
        <a:p>
          <a:endParaRPr lang="es-ES"/>
        </a:p>
      </dgm:t>
    </dgm:pt>
    <dgm:pt modelId="{4B9C3EAC-C355-4943-AF6F-8D9344DC78EF}" type="sibTrans" cxnId="{EB6ED447-36FE-495E-B0AD-B8DBB177F76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DF547BF2-E465-463D-9637-103666A7E6DB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75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Acuerdos Comerciales</a:t>
          </a:r>
          <a:endParaRPr lang="es-ES" sz="1600" dirty="0">
            <a:latin typeface="Century Gothic" pitchFamily="34" charset="0"/>
          </a:endParaRPr>
        </a:p>
      </dgm:t>
    </dgm:pt>
    <dgm:pt modelId="{F6DB33A0-E1DB-4056-B198-D51E935028E1}" type="parTrans" cxnId="{4B163A26-8190-40FF-9C63-2E6A5297557D}">
      <dgm:prSet/>
      <dgm:spPr/>
      <dgm:t>
        <a:bodyPr/>
        <a:lstStyle/>
        <a:p>
          <a:endParaRPr lang="es-ES"/>
        </a:p>
      </dgm:t>
    </dgm:pt>
    <dgm:pt modelId="{D355E1BE-37C4-4022-A925-075A13BCF7DF}" type="sibTrans" cxnId="{4B163A26-8190-40FF-9C63-2E6A5297557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F20A1B35-8BDF-45E1-9123-7E8CDCD5D1E9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Alianzas  Estratégicas</a:t>
          </a:r>
          <a:endParaRPr lang="es-ES" sz="1600" dirty="0">
            <a:latin typeface="Century Gothic" pitchFamily="34" charset="0"/>
          </a:endParaRPr>
        </a:p>
      </dgm:t>
    </dgm:pt>
    <dgm:pt modelId="{6D9E8015-8956-49A1-B589-9FA59C1798B1}" type="parTrans" cxnId="{133752CD-D5BB-47B2-8706-DFD541E861C5}">
      <dgm:prSet/>
      <dgm:spPr/>
      <dgm:t>
        <a:bodyPr/>
        <a:lstStyle/>
        <a:p>
          <a:endParaRPr lang="es-ES"/>
        </a:p>
      </dgm:t>
    </dgm:pt>
    <dgm:pt modelId="{7314D15C-793E-4DC0-AFFF-F1B56041901C}" type="sibTrans" cxnId="{133752CD-D5BB-47B2-8706-DFD541E861C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113CFD60-8706-4705-81BC-E2E061DCCDB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Acuerdos Temporales</a:t>
          </a:r>
          <a:endParaRPr lang="es-ES" sz="1600" dirty="0">
            <a:latin typeface="Century Gothic" pitchFamily="34" charset="0"/>
          </a:endParaRPr>
        </a:p>
      </dgm:t>
    </dgm:pt>
    <dgm:pt modelId="{3E5E2A4C-762C-428C-969F-09099A439687}" type="parTrans" cxnId="{66A3FE32-C1C8-473F-AD60-CAB41577AC1F}">
      <dgm:prSet/>
      <dgm:spPr/>
      <dgm:t>
        <a:bodyPr/>
        <a:lstStyle/>
        <a:p>
          <a:endParaRPr lang="es-ES"/>
        </a:p>
      </dgm:t>
    </dgm:pt>
    <dgm:pt modelId="{FD526137-0874-42E7-A681-7EA62AC3246D}" type="sibTrans" cxnId="{66A3FE32-C1C8-473F-AD60-CAB41577AC1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355CB5F0-FB73-4B57-B6CC-2B171C293B2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dirty="0" smtClean="0">
              <a:latin typeface="Century Gothic" pitchFamily="34" charset="0"/>
            </a:rPr>
            <a:t>Consorcios entre cooperativas y empresas de capital </a:t>
          </a:r>
          <a:endParaRPr lang="es-ES" sz="1600" dirty="0">
            <a:latin typeface="Century Gothic" pitchFamily="34" charset="0"/>
          </a:endParaRPr>
        </a:p>
      </dgm:t>
    </dgm:pt>
    <dgm:pt modelId="{889498F3-4FBD-4907-9143-7EA0B1E6C841}" type="parTrans" cxnId="{6FC21123-1D15-42F2-BD93-6FDE8E166BA1}">
      <dgm:prSet/>
      <dgm:spPr/>
      <dgm:t>
        <a:bodyPr/>
        <a:lstStyle/>
        <a:p>
          <a:endParaRPr lang="es-ES"/>
        </a:p>
      </dgm:t>
    </dgm:pt>
    <dgm:pt modelId="{BC6CDCE2-6947-468C-9052-4DCE478DDD7C}" type="sibTrans" cxnId="{6FC21123-1D15-42F2-BD93-6FDE8E166BA1}">
      <dgm:prSet/>
      <dgm:spPr/>
      <dgm:t>
        <a:bodyPr/>
        <a:lstStyle/>
        <a:p>
          <a:endParaRPr lang="es-ES"/>
        </a:p>
      </dgm:t>
    </dgm:pt>
    <dgm:pt modelId="{E69961B8-26BA-4B66-ABE8-ED6DBA2744F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2104D2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600" b="0" dirty="0" smtClean="0">
              <a:latin typeface="Century Gothic" pitchFamily="34" charset="0"/>
            </a:rPr>
            <a:t>Cooperativas de integración.</a:t>
          </a:r>
          <a:endParaRPr lang="es-ES" sz="1600" b="0" dirty="0">
            <a:latin typeface="Century Gothic" pitchFamily="34" charset="0"/>
          </a:endParaRPr>
        </a:p>
      </dgm:t>
    </dgm:pt>
    <dgm:pt modelId="{E797D1C4-4FA4-47B2-9F96-0BF3E7D20D3E}" type="parTrans" cxnId="{5314CA3A-E6B5-4149-8406-DA5B03205962}">
      <dgm:prSet/>
      <dgm:spPr/>
      <dgm:t>
        <a:bodyPr/>
        <a:lstStyle/>
        <a:p>
          <a:endParaRPr lang="es-ES"/>
        </a:p>
      </dgm:t>
    </dgm:pt>
    <dgm:pt modelId="{1B30E240-6A22-46E3-8986-B314F361620E}" type="sibTrans" cxnId="{5314CA3A-E6B5-4149-8406-DA5B03205962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310E2024-CD44-40D5-8DA3-16FFBA6A438C}" type="pres">
      <dgm:prSet presAssocID="{0A8FCC63-9CF3-4342-9422-743B7C1A641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1E11BD0-6E93-4BAD-B830-E4025F3709B0}" type="pres">
      <dgm:prSet presAssocID="{DB757670-F433-4D8C-BE9B-EA4DED49B7D2}" presName="compNode" presStyleCnt="0"/>
      <dgm:spPr/>
    </dgm:pt>
    <dgm:pt modelId="{46293839-9341-4D3B-9534-34260F8FA5C9}" type="pres">
      <dgm:prSet presAssocID="{DB757670-F433-4D8C-BE9B-EA4DED49B7D2}" presName="dummyConnPt" presStyleCnt="0"/>
      <dgm:spPr/>
    </dgm:pt>
    <dgm:pt modelId="{73DE4A89-AF34-46EA-B308-E16A52F056A7}" type="pres">
      <dgm:prSet presAssocID="{DB757670-F433-4D8C-BE9B-EA4DED49B7D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F624F-DAD6-46AC-A386-ED8959EBF351}" type="pres">
      <dgm:prSet presAssocID="{493FF0A3-4DCF-419C-A8AD-FB4459C24557}" presName="sibTrans" presStyleLbl="bgSibTrans2D1" presStyleIdx="0" presStyleCnt="6"/>
      <dgm:spPr/>
      <dgm:t>
        <a:bodyPr/>
        <a:lstStyle/>
        <a:p>
          <a:endParaRPr lang="es-ES"/>
        </a:p>
      </dgm:t>
    </dgm:pt>
    <dgm:pt modelId="{C3056D1E-C981-458E-A8CC-9311E9CD24A3}" type="pres">
      <dgm:prSet presAssocID="{E69961B8-26BA-4B66-ABE8-ED6DBA2744F7}" presName="compNode" presStyleCnt="0"/>
      <dgm:spPr/>
    </dgm:pt>
    <dgm:pt modelId="{932910AB-E56D-4F81-AFCB-F7021A0A1329}" type="pres">
      <dgm:prSet presAssocID="{E69961B8-26BA-4B66-ABE8-ED6DBA2744F7}" presName="dummyConnPt" presStyleCnt="0"/>
      <dgm:spPr/>
    </dgm:pt>
    <dgm:pt modelId="{199CDF1C-3B90-4486-A69F-DFEBBD63184B}" type="pres">
      <dgm:prSet presAssocID="{E69961B8-26BA-4B66-ABE8-ED6DBA2744F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91A746-E361-4584-B160-F26F93B8B947}" type="pres">
      <dgm:prSet presAssocID="{1B30E240-6A22-46E3-8986-B314F361620E}" presName="sibTrans" presStyleLbl="bgSibTrans2D1" presStyleIdx="1" presStyleCnt="6"/>
      <dgm:spPr/>
      <dgm:t>
        <a:bodyPr/>
        <a:lstStyle/>
        <a:p>
          <a:endParaRPr lang="es-ES"/>
        </a:p>
      </dgm:t>
    </dgm:pt>
    <dgm:pt modelId="{34FA588A-0350-45EA-930B-60D49D8C62C7}" type="pres">
      <dgm:prSet presAssocID="{6DF60170-0A29-403B-9911-9899ED1869EF}" presName="compNode" presStyleCnt="0"/>
      <dgm:spPr/>
    </dgm:pt>
    <dgm:pt modelId="{405C2BB1-5B03-4B39-B043-4421BFA126D3}" type="pres">
      <dgm:prSet presAssocID="{6DF60170-0A29-403B-9911-9899ED1869EF}" presName="dummyConnPt" presStyleCnt="0"/>
      <dgm:spPr/>
    </dgm:pt>
    <dgm:pt modelId="{E1F46837-2439-4C4E-AA19-81A290F84826}" type="pres">
      <dgm:prSet presAssocID="{6DF60170-0A29-403B-9911-9899ED1869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96A91-C874-4C9B-89AD-5BC30FFD7672}" type="pres">
      <dgm:prSet presAssocID="{4B9C3EAC-C355-4943-AF6F-8D9344DC78EF}" presName="sibTrans" presStyleLbl="bgSibTrans2D1" presStyleIdx="2" presStyleCnt="6"/>
      <dgm:spPr/>
      <dgm:t>
        <a:bodyPr/>
        <a:lstStyle/>
        <a:p>
          <a:endParaRPr lang="es-ES"/>
        </a:p>
      </dgm:t>
    </dgm:pt>
    <dgm:pt modelId="{C2F1F6FA-C785-402A-9C85-104B6579BB60}" type="pres">
      <dgm:prSet presAssocID="{DF547BF2-E465-463D-9637-103666A7E6DB}" presName="compNode" presStyleCnt="0"/>
      <dgm:spPr/>
    </dgm:pt>
    <dgm:pt modelId="{F8699F4F-6B94-43B7-A44A-27ECB9B26111}" type="pres">
      <dgm:prSet presAssocID="{DF547BF2-E465-463D-9637-103666A7E6DB}" presName="dummyConnPt" presStyleCnt="0"/>
      <dgm:spPr/>
    </dgm:pt>
    <dgm:pt modelId="{8029E530-F702-4BEF-BE09-AB02DD7E07D6}" type="pres">
      <dgm:prSet presAssocID="{DF547BF2-E465-463D-9637-103666A7E6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C69249-A357-478E-A1E1-CC136EDB4AE1}" type="pres">
      <dgm:prSet presAssocID="{D355E1BE-37C4-4022-A925-075A13BCF7DF}" presName="sibTrans" presStyleLbl="bgSibTrans2D1" presStyleIdx="3" presStyleCnt="6"/>
      <dgm:spPr/>
      <dgm:t>
        <a:bodyPr/>
        <a:lstStyle/>
        <a:p>
          <a:endParaRPr lang="es-ES"/>
        </a:p>
      </dgm:t>
    </dgm:pt>
    <dgm:pt modelId="{A57F1389-0D21-4921-B02C-CE73A7C7D76B}" type="pres">
      <dgm:prSet presAssocID="{F20A1B35-8BDF-45E1-9123-7E8CDCD5D1E9}" presName="compNode" presStyleCnt="0"/>
      <dgm:spPr/>
    </dgm:pt>
    <dgm:pt modelId="{6368DCDD-2A38-448B-91F0-C91B2D279796}" type="pres">
      <dgm:prSet presAssocID="{F20A1B35-8BDF-45E1-9123-7E8CDCD5D1E9}" presName="dummyConnPt" presStyleCnt="0"/>
      <dgm:spPr/>
    </dgm:pt>
    <dgm:pt modelId="{A2C68243-F67C-41FA-8726-E4DC25C0889D}" type="pres">
      <dgm:prSet presAssocID="{F20A1B35-8BDF-45E1-9123-7E8CDCD5D1E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620F9-6665-40FB-B3F4-84057EF92DFC}" type="pres">
      <dgm:prSet presAssocID="{7314D15C-793E-4DC0-AFFF-F1B56041901C}" presName="sibTrans" presStyleLbl="bgSibTrans2D1" presStyleIdx="4" presStyleCnt="6"/>
      <dgm:spPr/>
      <dgm:t>
        <a:bodyPr/>
        <a:lstStyle/>
        <a:p>
          <a:endParaRPr lang="es-ES"/>
        </a:p>
      </dgm:t>
    </dgm:pt>
    <dgm:pt modelId="{A91994AD-887D-443E-8F79-5D2706F0D676}" type="pres">
      <dgm:prSet presAssocID="{113CFD60-8706-4705-81BC-E2E061DCCDB4}" presName="compNode" presStyleCnt="0"/>
      <dgm:spPr/>
    </dgm:pt>
    <dgm:pt modelId="{4FFE091E-9978-4E6E-9BFB-585458A515F7}" type="pres">
      <dgm:prSet presAssocID="{113CFD60-8706-4705-81BC-E2E061DCCDB4}" presName="dummyConnPt" presStyleCnt="0"/>
      <dgm:spPr/>
    </dgm:pt>
    <dgm:pt modelId="{7C32D689-5B9C-487A-A935-9880F603A1CC}" type="pres">
      <dgm:prSet presAssocID="{113CFD60-8706-4705-81BC-E2E061DCCDB4}" presName="node" presStyleLbl="node1" presStyleIdx="5" presStyleCnt="7" custLinFactNeighborX="-707" custLinFactNeighborY="-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83E6C0-F443-442B-BF4C-BD3DE4406CD5}" type="pres">
      <dgm:prSet presAssocID="{FD526137-0874-42E7-A681-7EA62AC3246D}" presName="sibTrans" presStyleLbl="bgSibTrans2D1" presStyleIdx="5" presStyleCnt="6"/>
      <dgm:spPr/>
      <dgm:t>
        <a:bodyPr/>
        <a:lstStyle/>
        <a:p>
          <a:endParaRPr lang="es-ES"/>
        </a:p>
      </dgm:t>
    </dgm:pt>
    <dgm:pt modelId="{B1F91C02-A57F-4B52-9CF7-9B6B83F5ECD5}" type="pres">
      <dgm:prSet presAssocID="{355CB5F0-FB73-4B57-B6CC-2B171C293B29}" presName="compNode" presStyleCnt="0"/>
      <dgm:spPr/>
    </dgm:pt>
    <dgm:pt modelId="{8DAD0D1B-9C6C-4E9C-8D85-8E71BA15CC15}" type="pres">
      <dgm:prSet presAssocID="{355CB5F0-FB73-4B57-B6CC-2B171C293B29}" presName="dummyConnPt" presStyleCnt="0"/>
      <dgm:spPr/>
    </dgm:pt>
    <dgm:pt modelId="{C907FCE6-E496-4E52-8917-D17C36EE2DAD}" type="pres">
      <dgm:prSet presAssocID="{355CB5F0-FB73-4B57-B6CC-2B171C293B2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598B16-89A1-4346-AFC7-AA2B51DE6706}" type="presOf" srcId="{355CB5F0-FB73-4B57-B6CC-2B171C293B29}" destId="{C907FCE6-E496-4E52-8917-D17C36EE2DAD}" srcOrd="0" destOrd="0" presId="urn:microsoft.com/office/officeart/2005/8/layout/bProcess4"/>
    <dgm:cxn modelId="{9AA711A5-0FCB-4A05-B645-2A059876D89C}" type="presOf" srcId="{DF547BF2-E465-463D-9637-103666A7E6DB}" destId="{8029E530-F702-4BEF-BE09-AB02DD7E07D6}" srcOrd="0" destOrd="0" presId="urn:microsoft.com/office/officeart/2005/8/layout/bProcess4"/>
    <dgm:cxn modelId="{978C05DE-3302-4F25-81D8-E567D57011F2}" type="presOf" srcId="{D355E1BE-37C4-4022-A925-075A13BCF7DF}" destId="{39C69249-A357-478E-A1E1-CC136EDB4AE1}" srcOrd="0" destOrd="0" presId="urn:microsoft.com/office/officeart/2005/8/layout/bProcess4"/>
    <dgm:cxn modelId="{EB6ED447-36FE-495E-B0AD-B8DBB177F76A}" srcId="{0A8FCC63-9CF3-4342-9422-743B7C1A6413}" destId="{6DF60170-0A29-403B-9911-9899ED1869EF}" srcOrd="2" destOrd="0" parTransId="{784FD4A1-5277-4506-8088-4906899D2CBC}" sibTransId="{4B9C3EAC-C355-4943-AF6F-8D9344DC78EF}"/>
    <dgm:cxn modelId="{8E5F7425-38C1-4C54-B728-699A24D67791}" type="presOf" srcId="{FD526137-0874-42E7-A681-7EA62AC3246D}" destId="{E583E6C0-F443-442B-BF4C-BD3DE4406CD5}" srcOrd="0" destOrd="0" presId="urn:microsoft.com/office/officeart/2005/8/layout/bProcess4"/>
    <dgm:cxn modelId="{5314CA3A-E6B5-4149-8406-DA5B03205962}" srcId="{0A8FCC63-9CF3-4342-9422-743B7C1A6413}" destId="{E69961B8-26BA-4B66-ABE8-ED6DBA2744F7}" srcOrd="1" destOrd="0" parTransId="{E797D1C4-4FA4-47B2-9F96-0BF3E7D20D3E}" sibTransId="{1B30E240-6A22-46E3-8986-B314F361620E}"/>
    <dgm:cxn modelId="{8C1944A5-EB5E-48D9-8276-30AF6F36042D}" type="presOf" srcId="{4B9C3EAC-C355-4943-AF6F-8D9344DC78EF}" destId="{C3196A91-C874-4C9B-89AD-5BC30FFD7672}" srcOrd="0" destOrd="0" presId="urn:microsoft.com/office/officeart/2005/8/layout/bProcess4"/>
    <dgm:cxn modelId="{61D5CA8A-61F1-4E77-B088-A030DB5CC3F9}" type="presOf" srcId="{DB757670-F433-4D8C-BE9B-EA4DED49B7D2}" destId="{73DE4A89-AF34-46EA-B308-E16A52F056A7}" srcOrd="0" destOrd="0" presId="urn:microsoft.com/office/officeart/2005/8/layout/bProcess4"/>
    <dgm:cxn modelId="{133752CD-D5BB-47B2-8706-DFD541E861C5}" srcId="{0A8FCC63-9CF3-4342-9422-743B7C1A6413}" destId="{F20A1B35-8BDF-45E1-9123-7E8CDCD5D1E9}" srcOrd="4" destOrd="0" parTransId="{6D9E8015-8956-49A1-B589-9FA59C1798B1}" sibTransId="{7314D15C-793E-4DC0-AFFF-F1B56041901C}"/>
    <dgm:cxn modelId="{EC1601AD-B78C-4515-AE2F-E6DDD45EDBD0}" type="presOf" srcId="{1B30E240-6A22-46E3-8986-B314F361620E}" destId="{1091A746-E361-4584-B160-F26F93B8B947}" srcOrd="0" destOrd="0" presId="urn:microsoft.com/office/officeart/2005/8/layout/bProcess4"/>
    <dgm:cxn modelId="{4EBF53B9-3203-4EF4-BD37-EA5E6435AF65}" srcId="{0A8FCC63-9CF3-4342-9422-743B7C1A6413}" destId="{DB757670-F433-4D8C-BE9B-EA4DED49B7D2}" srcOrd="0" destOrd="0" parTransId="{30F2FF2B-3ED9-461E-A6B5-5C810E640248}" sibTransId="{493FF0A3-4DCF-419C-A8AD-FB4459C24557}"/>
    <dgm:cxn modelId="{6FC21123-1D15-42F2-BD93-6FDE8E166BA1}" srcId="{0A8FCC63-9CF3-4342-9422-743B7C1A6413}" destId="{355CB5F0-FB73-4B57-B6CC-2B171C293B29}" srcOrd="6" destOrd="0" parTransId="{889498F3-4FBD-4907-9143-7EA0B1E6C841}" sibTransId="{BC6CDCE2-6947-468C-9052-4DCE478DDD7C}"/>
    <dgm:cxn modelId="{5A6A0140-6A0F-40B1-90FD-694FD8068D96}" type="presOf" srcId="{7314D15C-793E-4DC0-AFFF-F1B56041901C}" destId="{2F4620F9-6665-40FB-B3F4-84057EF92DFC}" srcOrd="0" destOrd="0" presId="urn:microsoft.com/office/officeart/2005/8/layout/bProcess4"/>
    <dgm:cxn modelId="{46EBB340-14C8-478C-AD45-33B5C1129DBA}" type="presOf" srcId="{F20A1B35-8BDF-45E1-9123-7E8CDCD5D1E9}" destId="{A2C68243-F67C-41FA-8726-E4DC25C0889D}" srcOrd="0" destOrd="0" presId="urn:microsoft.com/office/officeart/2005/8/layout/bProcess4"/>
    <dgm:cxn modelId="{FF4439AD-AE1E-44D0-9F5C-B9C38F62827F}" type="presOf" srcId="{0A8FCC63-9CF3-4342-9422-743B7C1A6413}" destId="{310E2024-CD44-40D5-8DA3-16FFBA6A438C}" srcOrd="0" destOrd="0" presId="urn:microsoft.com/office/officeart/2005/8/layout/bProcess4"/>
    <dgm:cxn modelId="{66A3FE32-C1C8-473F-AD60-CAB41577AC1F}" srcId="{0A8FCC63-9CF3-4342-9422-743B7C1A6413}" destId="{113CFD60-8706-4705-81BC-E2E061DCCDB4}" srcOrd="5" destOrd="0" parTransId="{3E5E2A4C-762C-428C-969F-09099A439687}" sibTransId="{FD526137-0874-42E7-A681-7EA62AC3246D}"/>
    <dgm:cxn modelId="{8C318460-067B-4744-9321-F471CD668EE4}" type="presOf" srcId="{6DF60170-0A29-403B-9911-9899ED1869EF}" destId="{E1F46837-2439-4C4E-AA19-81A290F84826}" srcOrd="0" destOrd="0" presId="urn:microsoft.com/office/officeart/2005/8/layout/bProcess4"/>
    <dgm:cxn modelId="{B10C81A1-6DCF-4B07-989D-517FF239436D}" type="presOf" srcId="{493FF0A3-4DCF-419C-A8AD-FB4459C24557}" destId="{A35F624F-DAD6-46AC-A386-ED8959EBF351}" srcOrd="0" destOrd="0" presId="urn:microsoft.com/office/officeart/2005/8/layout/bProcess4"/>
    <dgm:cxn modelId="{47755F4F-8697-499D-AA58-A1D4EEAF39AB}" type="presOf" srcId="{E69961B8-26BA-4B66-ABE8-ED6DBA2744F7}" destId="{199CDF1C-3B90-4486-A69F-DFEBBD63184B}" srcOrd="0" destOrd="0" presId="urn:microsoft.com/office/officeart/2005/8/layout/bProcess4"/>
    <dgm:cxn modelId="{4B163A26-8190-40FF-9C63-2E6A5297557D}" srcId="{0A8FCC63-9CF3-4342-9422-743B7C1A6413}" destId="{DF547BF2-E465-463D-9637-103666A7E6DB}" srcOrd="3" destOrd="0" parTransId="{F6DB33A0-E1DB-4056-B198-D51E935028E1}" sibTransId="{D355E1BE-37C4-4022-A925-075A13BCF7DF}"/>
    <dgm:cxn modelId="{9EC9BCDF-6D46-4FE2-958B-598A8FD88AB3}" type="presOf" srcId="{113CFD60-8706-4705-81BC-E2E061DCCDB4}" destId="{7C32D689-5B9C-487A-A935-9880F603A1CC}" srcOrd="0" destOrd="0" presId="urn:microsoft.com/office/officeart/2005/8/layout/bProcess4"/>
    <dgm:cxn modelId="{EA5575B9-3133-4D1A-BAA1-724F57FCE0E0}" type="presParOf" srcId="{310E2024-CD44-40D5-8DA3-16FFBA6A438C}" destId="{01E11BD0-6E93-4BAD-B830-E4025F3709B0}" srcOrd="0" destOrd="0" presId="urn:microsoft.com/office/officeart/2005/8/layout/bProcess4"/>
    <dgm:cxn modelId="{8EA43E5B-2295-47A3-AA90-2F84B1F8A186}" type="presParOf" srcId="{01E11BD0-6E93-4BAD-B830-E4025F3709B0}" destId="{46293839-9341-4D3B-9534-34260F8FA5C9}" srcOrd="0" destOrd="0" presId="urn:microsoft.com/office/officeart/2005/8/layout/bProcess4"/>
    <dgm:cxn modelId="{966BCCE1-C2FA-4A99-9720-731BDD8CF8CF}" type="presParOf" srcId="{01E11BD0-6E93-4BAD-B830-E4025F3709B0}" destId="{73DE4A89-AF34-46EA-B308-E16A52F056A7}" srcOrd="1" destOrd="0" presId="urn:microsoft.com/office/officeart/2005/8/layout/bProcess4"/>
    <dgm:cxn modelId="{A14B33E8-9A4A-4E29-AE46-AB502EF621F4}" type="presParOf" srcId="{310E2024-CD44-40D5-8DA3-16FFBA6A438C}" destId="{A35F624F-DAD6-46AC-A386-ED8959EBF351}" srcOrd="1" destOrd="0" presId="urn:microsoft.com/office/officeart/2005/8/layout/bProcess4"/>
    <dgm:cxn modelId="{953DCE00-F934-4B91-B4A1-2F8C20D4091E}" type="presParOf" srcId="{310E2024-CD44-40D5-8DA3-16FFBA6A438C}" destId="{C3056D1E-C981-458E-A8CC-9311E9CD24A3}" srcOrd="2" destOrd="0" presId="urn:microsoft.com/office/officeart/2005/8/layout/bProcess4"/>
    <dgm:cxn modelId="{6240EEE6-C44A-4B85-8606-6A3BAC8BDB8A}" type="presParOf" srcId="{C3056D1E-C981-458E-A8CC-9311E9CD24A3}" destId="{932910AB-E56D-4F81-AFCB-F7021A0A1329}" srcOrd="0" destOrd="0" presId="urn:microsoft.com/office/officeart/2005/8/layout/bProcess4"/>
    <dgm:cxn modelId="{C40BDF69-EF7E-4A15-9D5C-E92B7C0E9511}" type="presParOf" srcId="{C3056D1E-C981-458E-A8CC-9311E9CD24A3}" destId="{199CDF1C-3B90-4486-A69F-DFEBBD63184B}" srcOrd="1" destOrd="0" presId="urn:microsoft.com/office/officeart/2005/8/layout/bProcess4"/>
    <dgm:cxn modelId="{6E624B19-8F4D-4D2F-99EA-5E7237C68096}" type="presParOf" srcId="{310E2024-CD44-40D5-8DA3-16FFBA6A438C}" destId="{1091A746-E361-4584-B160-F26F93B8B947}" srcOrd="3" destOrd="0" presId="urn:microsoft.com/office/officeart/2005/8/layout/bProcess4"/>
    <dgm:cxn modelId="{DB7D6158-8C1D-4A6A-9EF8-6BD4643DB941}" type="presParOf" srcId="{310E2024-CD44-40D5-8DA3-16FFBA6A438C}" destId="{34FA588A-0350-45EA-930B-60D49D8C62C7}" srcOrd="4" destOrd="0" presId="urn:microsoft.com/office/officeart/2005/8/layout/bProcess4"/>
    <dgm:cxn modelId="{575F0DB9-AC34-4A85-8F56-E981FA05E9C7}" type="presParOf" srcId="{34FA588A-0350-45EA-930B-60D49D8C62C7}" destId="{405C2BB1-5B03-4B39-B043-4421BFA126D3}" srcOrd="0" destOrd="0" presId="urn:microsoft.com/office/officeart/2005/8/layout/bProcess4"/>
    <dgm:cxn modelId="{94A477FC-8EFB-4E84-A341-958F053F9775}" type="presParOf" srcId="{34FA588A-0350-45EA-930B-60D49D8C62C7}" destId="{E1F46837-2439-4C4E-AA19-81A290F84826}" srcOrd="1" destOrd="0" presId="urn:microsoft.com/office/officeart/2005/8/layout/bProcess4"/>
    <dgm:cxn modelId="{0AA7472C-A9B9-4852-B213-C2F7D0CDAE27}" type="presParOf" srcId="{310E2024-CD44-40D5-8DA3-16FFBA6A438C}" destId="{C3196A91-C874-4C9B-89AD-5BC30FFD7672}" srcOrd="5" destOrd="0" presId="urn:microsoft.com/office/officeart/2005/8/layout/bProcess4"/>
    <dgm:cxn modelId="{84684127-7383-4DC5-8AAD-7F0A0FCAE3FD}" type="presParOf" srcId="{310E2024-CD44-40D5-8DA3-16FFBA6A438C}" destId="{C2F1F6FA-C785-402A-9C85-104B6579BB60}" srcOrd="6" destOrd="0" presId="urn:microsoft.com/office/officeart/2005/8/layout/bProcess4"/>
    <dgm:cxn modelId="{32E90827-4B16-4CCE-8AFE-88BF37EB584A}" type="presParOf" srcId="{C2F1F6FA-C785-402A-9C85-104B6579BB60}" destId="{F8699F4F-6B94-43B7-A44A-27ECB9B26111}" srcOrd="0" destOrd="0" presId="urn:microsoft.com/office/officeart/2005/8/layout/bProcess4"/>
    <dgm:cxn modelId="{F5CA659A-60DF-4438-89AA-C341DBA93C67}" type="presParOf" srcId="{C2F1F6FA-C785-402A-9C85-104B6579BB60}" destId="{8029E530-F702-4BEF-BE09-AB02DD7E07D6}" srcOrd="1" destOrd="0" presId="urn:microsoft.com/office/officeart/2005/8/layout/bProcess4"/>
    <dgm:cxn modelId="{6B3F5301-756E-4B2D-BB9E-28C2E4136AEE}" type="presParOf" srcId="{310E2024-CD44-40D5-8DA3-16FFBA6A438C}" destId="{39C69249-A357-478E-A1E1-CC136EDB4AE1}" srcOrd="7" destOrd="0" presId="urn:microsoft.com/office/officeart/2005/8/layout/bProcess4"/>
    <dgm:cxn modelId="{AF88E618-CA42-4338-B8E1-BCF4F0D8918E}" type="presParOf" srcId="{310E2024-CD44-40D5-8DA3-16FFBA6A438C}" destId="{A57F1389-0D21-4921-B02C-CE73A7C7D76B}" srcOrd="8" destOrd="0" presId="urn:microsoft.com/office/officeart/2005/8/layout/bProcess4"/>
    <dgm:cxn modelId="{0AF4E13D-6B78-4AEA-8317-643BA7E0DD43}" type="presParOf" srcId="{A57F1389-0D21-4921-B02C-CE73A7C7D76B}" destId="{6368DCDD-2A38-448B-91F0-C91B2D279796}" srcOrd="0" destOrd="0" presId="urn:microsoft.com/office/officeart/2005/8/layout/bProcess4"/>
    <dgm:cxn modelId="{55C80D84-5458-4A0F-8B9C-EF43CAA99E67}" type="presParOf" srcId="{A57F1389-0D21-4921-B02C-CE73A7C7D76B}" destId="{A2C68243-F67C-41FA-8726-E4DC25C0889D}" srcOrd="1" destOrd="0" presId="urn:microsoft.com/office/officeart/2005/8/layout/bProcess4"/>
    <dgm:cxn modelId="{8E6D8E98-2186-4A5C-9CE6-1EF45443A163}" type="presParOf" srcId="{310E2024-CD44-40D5-8DA3-16FFBA6A438C}" destId="{2F4620F9-6665-40FB-B3F4-84057EF92DFC}" srcOrd="9" destOrd="0" presId="urn:microsoft.com/office/officeart/2005/8/layout/bProcess4"/>
    <dgm:cxn modelId="{545C6190-F1E8-4462-932F-44DC111BB3D1}" type="presParOf" srcId="{310E2024-CD44-40D5-8DA3-16FFBA6A438C}" destId="{A91994AD-887D-443E-8F79-5D2706F0D676}" srcOrd="10" destOrd="0" presId="urn:microsoft.com/office/officeart/2005/8/layout/bProcess4"/>
    <dgm:cxn modelId="{ACA86CD9-6C93-4345-9386-8BBA999C45B0}" type="presParOf" srcId="{A91994AD-887D-443E-8F79-5D2706F0D676}" destId="{4FFE091E-9978-4E6E-9BFB-585458A515F7}" srcOrd="0" destOrd="0" presId="urn:microsoft.com/office/officeart/2005/8/layout/bProcess4"/>
    <dgm:cxn modelId="{21457755-A229-44A2-AA22-F1BC2CCC46D8}" type="presParOf" srcId="{A91994AD-887D-443E-8F79-5D2706F0D676}" destId="{7C32D689-5B9C-487A-A935-9880F603A1CC}" srcOrd="1" destOrd="0" presId="urn:microsoft.com/office/officeart/2005/8/layout/bProcess4"/>
    <dgm:cxn modelId="{DDF352B2-2B04-4C0A-B48C-E9CA60CCAF65}" type="presParOf" srcId="{310E2024-CD44-40D5-8DA3-16FFBA6A438C}" destId="{E583E6C0-F443-442B-BF4C-BD3DE4406CD5}" srcOrd="11" destOrd="0" presId="urn:microsoft.com/office/officeart/2005/8/layout/bProcess4"/>
    <dgm:cxn modelId="{165CEC3E-26FC-454F-9B6A-5760F43C352E}" type="presParOf" srcId="{310E2024-CD44-40D5-8DA3-16FFBA6A438C}" destId="{B1F91C02-A57F-4B52-9CF7-9B6B83F5ECD5}" srcOrd="12" destOrd="0" presId="urn:microsoft.com/office/officeart/2005/8/layout/bProcess4"/>
    <dgm:cxn modelId="{E061A785-88BE-4331-A8F0-F07AF93DD77C}" type="presParOf" srcId="{B1F91C02-A57F-4B52-9CF7-9B6B83F5ECD5}" destId="{8DAD0D1B-9C6C-4E9C-8D85-8E71BA15CC15}" srcOrd="0" destOrd="0" presId="urn:microsoft.com/office/officeart/2005/8/layout/bProcess4"/>
    <dgm:cxn modelId="{1AACFFD2-1CFC-49BE-A3A2-F48EC95A362F}" type="presParOf" srcId="{B1F91C02-A57F-4B52-9CF7-9B6B83F5ECD5}" destId="{C907FCE6-E496-4E52-8917-D17C36EE2DA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6A2FD6-C77E-4F10-846C-5D411AF8AE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4B9647-3F8C-4161-9E39-7F70941D59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600" b="1" dirty="0" smtClean="0">
              <a:latin typeface="Century Gothic" pitchFamily="34" charset="0"/>
            </a:rPr>
            <a:t>La profesionalización de la gestión, el intercambio de conocimientos, habilidades, estrategias conjuntas en la investigación y excelencia empresarial.</a:t>
          </a:r>
          <a:endParaRPr lang="es-ES" sz="1600" dirty="0">
            <a:latin typeface="Century Gothic" pitchFamily="34" charset="0"/>
          </a:endParaRPr>
        </a:p>
      </dgm:t>
    </dgm:pt>
    <dgm:pt modelId="{709C17C8-B52C-43F0-BED1-53BC30146A5E}" type="parTrans" cxnId="{B91C6E6D-624A-4FCF-9E5A-5B9DA5676563}">
      <dgm:prSet/>
      <dgm:spPr/>
      <dgm:t>
        <a:bodyPr/>
        <a:lstStyle/>
        <a:p>
          <a:endParaRPr lang="es-ES"/>
        </a:p>
      </dgm:t>
    </dgm:pt>
    <dgm:pt modelId="{7504A23B-5EEA-459E-AA53-78B255BDB4D6}" type="sibTrans" cxnId="{B91C6E6D-624A-4FCF-9E5A-5B9DA5676563}">
      <dgm:prSet/>
      <dgm:spPr/>
      <dgm:t>
        <a:bodyPr/>
        <a:lstStyle/>
        <a:p>
          <a:endParaRPr lang="es-ES"/>
        </a:p>
      </dgm:t>
    </dgm:pt>
    <dgm:pt modelId="{89E23DDE-23AD-4DC3-A618-9B2AFD8C7F4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600" b="1" dirty="0" smtClean="0">
              <a:latin typeface="Century Gothic" pitchFamily="34" charset="0"/>
            </a:rPr>
            <a:t>Entendiendo y asumiendo que la función y el compromiso social de las cooperativas solo podrá cumplirse si las empresas se consolidan y garantiza su éxito en los mercados, para ello hemos de coopetir, que en nuestro ADN, lo llamaríamos intercooperación</a:t>
          </a:r>
          <a:r>
            <a:rPr lang="es-ES" sz="1500" b="1" dirty="0" smtClean="0">
              <a:latin typeface="Century Gothic" pitchFamily="34" charset="0"/>
            </a:rPr>
            <a:t>.</a:t>
          </a:r>
          <a:endParaRPr lang="es-ES" sz="1500" dirty="0">
            <a:latin typeface="Century Gothic" pitchFamily="34" charset="0"/>
          </a:endParaRPr>
        </a:p>
      </dgm:t>
    </dgm:pt>
    <dgm:pt modelId="{F644547F-986C-4985-8147-852FB7048990}" type="parTrans" cxnId="{223DA41E-471F-490F-AFFE-6B59747DFE68}">
      <dgm:prSet/>
      <dgm:spPr/>
      <dgm:t>
        <a:bodyPr/>
        <a:lstStyle/>
        <a:p>
          <a:endParaRPr lang="es-ES"/>
        </a:p>
      </dgm:t>
    </dgm:pt>
    <dgm:pt modelId="{8F77C3AE-4180-4FE1-BCFE-EBE150C772F3}" type="sibTrans" cxnId="{223DA41E-471F-490F-AFFE-6B59747DFE68}">
      <dgm:prSet/>
      <dgm:spPr/>
      <dgm:t>
        <a:bodyPr/>
        <a:lstStyle/>
        <a:p>
          <a:endParaRPr lang="es-ES"/>
        </a:p>
      </dgm:t>
    </dgm:pt>
    <dgm:pt modelId="{6C894473-A0C1-453B-B1CC-278480743474}" type="pres">
      <dgm:prSet presAssocID="{E96A2FD6-C77E-4F10-846C-5D411AF8AE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DA07F7-BEA4-4E2C-914F-9050E80D2571}" type="pres">
      <dgm:prSet presAssocID="{A34B9647-3F8C-4161-9E39-7F70941D5927}" presName="comp" presStyleCnt="0"/>
      <dgm:spPr/>
    </dgm:pt>
    <dgm:pt modelId="{EAC99A9D-A8B8-46F8-AE87-9F37FF529796}" type="pres">
      <dgm:prSet presAssocID="{A34B9647-3F8C-4161-9E39-7F70941D5927}" presName="box" presStyleLbl="node1" presStyleIdx="0" presStyleCnt="2"/>
      <dgm:spPr/>
      <dgm:t>
        <a:bodyPr/>
        <a:lstStyle/>
        <a:p>
          <a:endParaRPr lang="es-ES"/>
        </a:p>
      </dgm:t>
    </dgm:pt>
    <dgm:pt modelId="{84A238A9-A7C3-4E3D-ACED-28F8BE1A5ACF}" type="pres">
      <dgm:prSet presAssocID="{A34B9647-3F8C-4161-9E39-7F70941D5927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48336B-3060-44DC-AB51-6A0511222C6B}" type="pres">
      <dgm:prSet presAssocID="{A34B9647-3F8C-4161-9E39-7F70941D592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0C90B6-2CDD-434B-BC5C-EF1A409925EE}" type="pres">
      <dgm:prSet presAssocID="{7504A23B-5EEA-459E-AA53-78B255BDB4D6}" presName="spacer" presStyleCnt="0"/>
      <dgm:spPr/>
    </dgm:pt>
    <dgm:pt modelId="{4ABEE686-E249-432E-AC17-14422A6FD36E}" type="pres">
      <dgm:prSet presAssocID="{89E23DDE-23AD-4DC3-A618-9B2AFD8C7F43}" presName="comp" presStyleCnt="0"/>
      <dgm:spPr/>
    </dgm:pt>
    <dgm:pt modelId="{B43B40D9-5B37-499D-AD96-AF30386E0F18}" type="pres">
      <dgm:prSet presAssocID="{89E23DDE-23AD-4DC3-A618-9B2AFD8C7F43}" presName="box" presStyleLbl="node1" presStyleIdx="1" presStyleCnt="2"/>
      <dgm:spPr/>
      <dgm:t>
        <a:bodyPr/>
        <a:lstStyle/>
        <a:p>
          <a:endParaRPr lang="es-ES"/>
        </a:p>
      </dgm:t>
    </dgm:pt>
    <dgm:pt modelId="{26433F5C-3FE4-46C8-812A-821307218422}" type="pres">
      <dgm:prSet presAssocID="{89E23DDE-23AD-4DC3-A618-9B2AFD8C7F4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D72DD6-31B7-4159-B451-1452CC86CCFD}" type="pres">
      <dgm:prSet presAssocID="{89E23DDE-23AD-4DC3-A618-9B2AFD8C7F4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DFC11A-0484-47FB-8158-1B7FCCEFBE1A}" type="presOf" srcId="{A34B9647-3F8C-4161-9E39-7F70941D5927}" destId="{EAC99A9D-A8B8-46F8-AE87-9F37FF529796}" srcOrd="0" destOrd="0" presId="urn:microsoft.com/office/officeart/2005/8/layout/vList4"/>
    <dgm:cxn modelId="{B91C6E6D-624A-4FCF-9E5A-5B9DA5676563}" srcId="{E96A2FD6-C77E-4F10-846C-5D411AF8AED6}" destId="{A34B9647-3F8C-4161-9E39-7F70941D5927}" srcOrd="0" destOrd="0" parTransId="{709C17C8-B52C-43F0-BED1-53BC30146A5E}" sibTransId="{7504A23B-5EEA-459E-AA53-78B255BDB4D6}"/>
    <dgm:cxn modelId="{223DA41E-471F-490F-AFFE-6B59747DFE68}" srcId="{E96A2FD6-C77E-4F10-846C-5D411AF8AED6}" destId="{89E23DDE-23AD-4DC3-A618-9B2AFD8C7F43}" srcOrd="1" destOrd="0" parTransId="{F644547F-986C-4985-8147-852FB7048990}" sibTransId="{8F77C3AE-4180-4FE1-BCFE-EBE150C772F3}"/>
    <dgm:cxn modelId="{F019B187-9357-42EA-9747-2C5D82D3D44C}" type="presOf" srcId="{89E23DDE-23AD-4DC3-A618-9B2AFD8C7F43}" destId="{2FD72DD6-31B7-4159-B451-1452CC86CCFD}" srcOrd="1" destOrd="0" presId="urn:microsoft.com/office/officeart/2005/8/layout/vList4"/>
    <dgm:cxn modelId="{EF57DFB4-5695-4B7D-AF73-2691605AD0D6}" type="presOf" srcId="{A34B9647-3F8C-4161-9E39-7F70941D5927}" destId="{B248336B-3060-44DC-AB51-6A0511222C6B}" srcOrd="1" destOrd="0" presId="urn:microsoft.com/office/officeart/2005/8/layout/vList4"/>
    <dgm:cxn modelId="{50204A0A-D0DD-4022-ACFB-3C387EAAF06B}" type="presOf" srcId="{E96A2FD6-C77E-4F10-846C-5D411AF8AED6}" destId="{6C894473-A0C1-453B-B1CC-278480743474}" srcOrd="0" destOrd="0" presId="urn:microsoft.com/office/officeart/2005/8/layout/vList4"/>
    <dgm:cxn modelId="{F8890BEE-4641-4126-991D-F2A6C2F53A29}" type="presOf" srcId="{89E23DDE-23AD-4DC3-A618-9B2AFD8C7F43}" destId="{B43B40D9-5B37-499D-AD96-AF30386E0F18}" srcOrd="0" destOrd="0" presId="urn:microsoft.com/office/officeart/2005/8/layout/vList4"/>
    <dgm:cxn modelId="{BA9ED8F6-AE47-4FAE-AD09-B4F06EF66A2F}" type="presParOf" srcId="{6C894473-A0C1-453B-B1CC-278480743474}" destId="{B1DA07F7-BEA4-4E2C-914F-9050E80D2571}" srcOrd="0" destOrd="0" presId="urn:microsoft.com/office/officeart/2005/8/layout/vList4"/>
    <dgm:cxn modelId="{C0C99268-7B1B-49F0-9957-3BD1CE3E3A57}" type="presParOf" srcId="{B1DA07F7-BEA4-4E2C-914F-9050E80D2571}" destId="{EAC99A9D-A8B8-46F8-AE87-9F37FF529796}" srcOrd="0" destOrd="0" presId="urn:microsoft.com/office/officeart/2005/8/layout/vList4"/>
    <dgm:cxn modelId="{5E71B90E-CD68-483D-A275-8AB61FB395F2}" type="presParOf" srcId="{B1DA07F7-BEA4-4E2C-914F-9050E80D2571}" destId="{84A238A9-A7C3-4E3D-ACED-28F8BE1A5ACF}" srcOrd="1" destOrd="0" presId="urn:microsoft.com/office/officeart/2005/8/layout/vList4"/>
    <dgm:cxn modelId="{A324E852-02F5-41F1-BA0F-FB18E3EBB0D8}" type="presParOf" srcId="{B1DA07F7-BEA4-4E2C-914F-9050E80D2571}" destId="{B248336B-3060-44DC-AB51-6A0511222C6B}" srcOrd="2" destOrd="0" presId="urn:microsoft.com/office/officeart/2005/8/layout/vList4"/>
    <dgm:cxn modelId="{1D30C606-2630-47B3-90A2-671098106777}" type="presParOf" srcId="{6C894473-A0C1-453B-B1CC-278480743474}" destId="{9E0C90B6-2CDD-434B-BC5C-EF1A409925EE}" srcOrd="1" destOrd="0" presId="urn:microsoft.com/office/officeart/2005/8/layout/vList4"/>
    <dgm:cxn modelId="{0C07ACE1-4C39-4C2C-ACEE-8972F227D076}" type="presParOf" srcId="{6C894473-A0C1-453B-B1CC-278480743474}" destId="{4ABEE686-E249-432E-AC17-14422A6FD36E}" srcOrd="2" destOrd="0" presId="urn:microsoft.com/office/officeart/2005/8/layout/vList4"/>
    <dgm:cxn modelId="{6F2E6ED4-32EF-429D-A928-33C9B967B2AE}" type="presParOf" srcId="{4ABEE686-E249-432E-AC17-14422A6FD36E}" destId="{B43B40D9-5B37-499D-AD96-AF30386E0F18}" srcOrd="0" destOrd="0" presId="urn:microsoft.com/office/officeart/2005/8/layout/vList4"/>
    <dgm:cxn modelId="{E727B148-597E-4A1B-B03F-489AC956D2E6}" type="presParOf" srcId="{4ABEE686-E249-432E-AC17-14422A6FD36E}" destId="{26433F5C-3FE4-46C8-812A-821307218422}" srcOrd="1" destOrd="0" presId="urn:microsoft.com/office/officeart/2005/8/layout/vList4"/>
    <dgm:cxn modelId="{325A9636-0847-4B64-BDAB-307B65BBC9BD}" type="presParOf" srcId="{4ABEE686-E249-432E-AC17-14422A6FD36E}" destId="{2FD72DD6-31B7-4159-B451-1452CC86CC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7B1EC-67C5-4E66-83F2-04A859C69E5A}">
      <dsp:nvSpPr>
        <dsp:cNvPr id="0" name=""/>
        <dsp:cNvSpPr/>
      </dsp:nvSpPr>
      <dsp:spPr>
        <a:xfrm>
          <a:off x="235741" y="84865"/>
          <a:ext cx="3165996" cy="15331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entury Gothic" pitchFamily="34" charset="0"/>
            </a:rPr>
            <a:t>La globalización económica.</a:t>
          </a:r>
          <a:endParaRPr lang="es-ES" sz="1800" b="1" kern="1200" dirty="0">
            <a:latin typeface="Century Gothic" pitchFamily="34" charset="0"/>
          </a:endParaRPr>
        </a:p>
      </dsp:txBody>
      <dsp:txXfrm>
        <a:off x="235741" y="84865"/>
        <a:ext cx="3165996" cy="1533108"/>
      </dsp:txXfrm>
    </dsp:sp>
    <dsp:sp modelId="{2C5FA007-2D3D-4D58-A5E3-7D17327BFE2A}">
      <dsp:nvSpPr>
        <dsp:cNvPr id="0" name=""/>
        <dsp:cNvSpPr/>
      </dsp:nvSpPr>
      <dsp:spPr>
        <a:xfrm>
          <a:off x="5114923" y="152909"/>
          <a:ext cx="3165996" cy="139702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entury Gothic" pitchFamily="34" charset="0"/>
            </a:rPr>
            <a:t>La interdependencia de los mercados a través del comercio internacional y de los flujos financieros</a:t>
          </a:r>
          <a:r>
            <a:rPr lang="es-ES" sz="2000" kern="1200" dirty="0" smtClean="0"/>
            <a:t>,</a:t>
          </a:r>
          <a:endParaRPr lang="es-ES" sz="2000" kern="1200" dirty="0"/>
        </a:p>
      </dsp:txBody>
      <dsp:txXfrm>
        <a:off x="5114923" y="152909"/>
        <a:ext cx="3165996" cy="1397021"/>
      </dsp:txXfrm>
    </dsp:sp>
    <dsp:sp modelId="{B800E2BA-87D0-4F9B-B157-A4F0699FAE4F}">
      <dsp:nvSpPr>
        <dsp:cNvPr id="0" name=""/>
        <dsp:cNvSpPr/>
      </dsp:nvSpPr>
      <dsp:spPr>
        <a:xfrm>
          <a:off x="235741" y="1777989"/>
          <a:ext cx="3165996" cy="15331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entury Gothic" pitchFamily="34" charset="0"/>
            </a:rPr>
            <a:t>La intensificación de la competencia,</a:t>
          </a:r>
          <a:endParaRPr lang="es-ES" sz="1800" b="1" kern="1200" dirty="0">
            <a:latin typeface="Century Gothic" pitchFamily="34" charset="0"/>
          </a:endParaRPr>
        </a:p>
      </dsp:txBody>
      <dsp:txXfrm>
        <a:off x="235741" y="1777989"/>
        <a:ext cx="3165996" cy="1533127"/>
      </dsp:txXfrm>
    </dsp:sp>
    <dsp:sp modelId="{DD2CAF38-9415-498C-BEE3-92F9B9281813}">
      <dsp:nvSpPr>
        <dsp:cNvPr id="0" name=""/>
        <dsp:cNvSpPr/>
      </dsp:nvSpPr>
      <dsp:spPr>
        <a:xfrm>
          <a:off x="5114923" y="1903192"/>
          <a:ext cx="3165996" cy="12827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entury Gothic" pitchFamily="34" charset="0"/>
            </a:rPr>
            <a:t>La rápida aparición, consolidación y declive de nuevas tecnologías.</a:t>
          </a:r>
          <a:endParaRPr lang="es-ES" sz="1800" b="1" kern="1200" dirty="0">
            <a:latin typeface="Century Gothic" pitchFamily="34" charset="0"/>
          </a:endParaRPr>
        </a:p>
      </dsp:txBody>
      <dsp:txXfrm>
        <a:off x="5114923" y="1903192"/>
        <a:ext cx="3165996" cy="128272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1660E-9A7E-4584-8B76-16F6649B2FDA}">
      <dsp:nvSpPr>
        <dsp:cNvPr id="0" name=""/>
        <dsp:cNvSpPr/>
      </dsp:nvSpPr>
      <dsp:spPr>
        <a:xfrm>
          <a:off x="0" y="0"/>
          <a:ext cx="6768752" cy="119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>
              <a:latin typeface="Century Gothic" pitchFamily="34" charset="0"/>
            </a:rPr>
            <a:t>Cualquier característica de un producto / servicio conocida y valorada positivamente por los clientes, que diferencia a la empresa.</a:t>
          </a:r>
          <a:endParaRPr lang="es-ES" sz="1700" b="0" kern="1200" dirty="0">
            <a:latin typeface="Century Gothic" pitchFamily="34" charset="0"/>
          </a:endParaRPr>
        </a:p>
      </dsp:txBody>
      <dsp:txXfrm>
        <a:off x="1473013" y="0"/>
        <a:ext cx="5295738" cy="1192632"/>
      </dsp:txXfrm>
    </dsp:sp>
    <dsp:sp modelId="{FDA1E49B-DFE9-400F-858C-1D2D4F004BF4}">
      <dsp:nvSpPr>
        <dsp:cNvPr id="0" name=""/>
        <dsp:cNvSpPr/>
      </dsp:nvSpPr>
      <dsp:spPr>
        <a:xfrm>
          <a:off x="119263" y="119263"/>
          <a:ext cx="1353750" cy="954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F7652-06E2-47B0-B7FE-BB1ACAEB8113}">
      <dsp:nvSpPr>
        <dsp:cNvPr id="0" name=""/>
        <dsp:cNvSpPr/>
      </dsp:nvSpPr>
      <dsp:spPr>
        <a:xfrm>
          <a:off x="0" y="1311895"/>
          <a:ext cx="6768752" cy="119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Para poder </a:t>
          </a:r>
          <a:r>
            <a:rPr lang="es-ES" sz="1600" b="1" kern="1200" dirty="0" smtClean="0">
              <a:latin typeface="Century Gothic" pitchFamily="34" charset="0"/>
            </a:rPr>
            <a:t>garantizar el crecimiento y obtener unos beneficios sostenibles </a:t>
          </a:r>
          <a:r>
            <a:rPr lang="es-ES" sz="1600" kern="1200" dirty="0" smtClean="0">
              <a:latin typeface="Century Gothic" pitchFamily="34" charset="0"/>
            </a:rPr>
            <a:t>a medio y largo plazo, toda empresa, independientemente de su tamaño, necesita tener alguna </a:t>
          </a:r>
          <a:r>
            <a:rPr lang="es-ES" sz="1600" b="1" kern="1200" dirty="0" smtClean="0">
              <a:latin typeface="Century Gothic" pitchFamily="34" charset="0"/>
            </a:rPr>
            <a:t>ventaja competitiva </a:t>
          </a:r>
          <a:endParaRPr lang="es-ES" sz="1600" kern="1200" dirty="0">
            <a:latin typeface="Century Gothic" pitchFamily="34" charset="0"/>
          </a:endParaRPr>
        </a:p>
      </dsp:txBody>
      <dsp:txXfrm>
        <a:off x="1473013" y="1311895"/>
        <a:ext cx="5295738" cy="1192632"/>
      </dsp:txXfrm>
    </dsp:sp>
    <dsp:sp modelId="{BA62A849-D444-4E59-A512-953836532E3C}">
      <dsp:nvSpPr>
        <dsp:cNvPr id="0" name=""/>
        <dsp:cNvSpPr/>
      </dsp:nvSpPr>
      <dsp:spPr>
        <a:xfrm>
          <a:off x="119263" y="1431158"/>
          <a:ext cx="1353750" cy="954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84435-06DC-4901-ACC7-3543FE4ED9D6}">
      <dsp:nvSpPr>
        <dsp:cNvPr id="0" name=""/>
        <dsp:cNvSpPr/>
      </dsp:nvSpPr>
      <dsp:spPr>
        <a:xfrm>
          <a:off x="0" y="2623791"/>
          <a:ext cx="6768752" cy="1192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itchFamily="34" charset="0"/>
            </a:rPr>
            <a:t>Ninguna empresa queda al margen de la globalización</a:t>
          </a:r>
          <a:r>
            <a:rPr lang="es-ES" sz="1600" kern="1200" dirty="0" smtClean="0">
              <a:latin typeface="Century Gothic" pitchFamily="34" charset="0"/>
            </a:rPr>
            <a:t>, incluso las que no pretenden internacionalizarse se ven sujetas, en sus propios mercados, a la competencia de productos importados. </a:t>
          </a:r>
          <a:endParaRPr lang="es-ES" sz="1600" kern="1200" dirty="0">
            <a:latin typeface="Century Gothic" pitchFamily="34" charset="0"/>
          </a:endParaRPr>
        </a:p>
      </dsp:txBody>
      <dsp:txXfrm>
        <a:off x="1473013" y="2623791"/>
        <a:ext cx="5295738" cy="1192632"/>
      </dsp:txXfrm>
    </dsp:sp>
    <dsp:sp modelId="{762DB67C-4F05-4375-8171-ECBD37B48DAE}">
      <dsp:nvSpPr>
        <dsp:cNvPr id="0" name=""/>
        <dsp:cNvSpPr/>
      </dsp:nvSpPr>
      <dsp:spPr>
        <a:xfrm>
          <a:off x="119263" y="2743054"/>
          <a:ext cx="1353750" cy="954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3CA49-B3B0-45BC-A982-01D9804BC48E}">
      <dsp:nvSpPr>
        <dsp:cNvPr id="0" name=""/>
        <dsp:cNvSpPr/>
      </dsp:nvSpPr>
      <dsp:spPr>
        <a:xfrm rot="5266513">
          <a:off x="-56566" y="913212"/>
          <a:ext cx="1389483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8DEF-833D-4DEF-863C-D9BEBF08D8DB}">
      <dsp:nvSpPr>
        <dsp:cNvPr id="0" name=""/>
        <dsp:cNvSpPr/>
      </dsp:nvSpPr>
      <dsp:spPr>
        <a:xfrm>
          <a:off x="229767" y="21788"/>
          <a:ext cx="1885568" cy="11313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Apertura de  nuevos mercados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9767" y="21788"/>
        <a:ext cx="1885568" cy="1131341"/>
      </dsp:txXfrm>
    </dsp:sp>
    <dsp:sp modelId="{D2D8B8D3-0BF2-4B3B-8F5D-7FAAA0BF12AE}">
      <dsp:nvSpPr>
        <dsp:cNvPr id="0" name=""/>
        <dsp:cNvSpPr/>
      </dsp:nvSpPr>
      <dsp:spPr>
        <a:xfrm rot="5400000">
          <a:off x="-33294" y="2314518"/>
          <a:ext cx="1405528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690BA-CC0A-41BC-B859-64AC76FD8C1C}">
      <dsp:nvSpPr>
        <dsp:cNvPr id="0" name=""/>
        <dsp:cNvSpPr/>
      </dsp:nvSpPr>
      <dsp:spPr>
        <a:xfrm>
          <a:off x="288031" y="1414549"/>
          <a:ext cx="1885568" cy="11313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Desarrollo nuevos tipos de productos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8031" y="1414549"/>
        <a:ext cx="1885568" cy="1131341"/>
      </dsp:txXfrm>
    </dsp:sp>
    <dsp:sp modelId="{725D8B07-4565-4C78-8966-454A635DE7F9}">
      <dsp:nvSpPr>
        <dsp:cNvPr id="0" name=""/>
        <dsp:cNvSpPr/>
      </dsp:nvSpPr>
      <dsp:spPr>
        <a:xfrm>
          <a:off x="673793" y="3021607"/>
          <a:ext cx="2499158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1C387-2F00-4564-B616-AB45EBB72BA4}">
      <dsp:nvSpPr>
        <dsp:cNvPr id="0" name=""/>
        <dsp:cNvSpPr/>
      </dsp:nvSpPr>
      <dsp:spPr>
        <a:xfrm>
          <a:off x="288031" y="2828725"/>
          <a:ext cx="1885568" cy="11313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Coopetividad en un mercado global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8031" y="2828725"/>
        <a:ext cx="1885568" cy="1131341"/>
      </dsp:txXfrm>
    </dsp:sp>
    <dsp:sp modelId="{BDB85595-0B38-468B-9AAB-74B77DAF7115}">
      <dsp:nvSpPr>
        <dsp:cNvPr id="0" name=""/>
        <dsp:cNvSpPr/>
      </dsp:nvSpPr>
      <dsp:spPr>
        <a:xfrm rot="16200000">
          <a:off x="2474512" y="2314518"/>
          <a:ext cx="1405528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D0EFB-E8EB-4CD4-80CD-3401CB5CD883}">
      <dsp:nvSpPr>
        <dsp:cNvPr id="0" name=""/>
        <dsp:cNvSpPr/>
      </dsp:nvSpPr>
      <dsp:spPr>
        <a:xfrm>
          <a:off x="2795838" y="2828725"/>
          <a:ext cx="1885568" cy="113134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INTERRELACIONEMPRESARIAL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95838" y="2828725"/>
        <a:ext cx="1885568" cy="1131341"/>
      </dsp:txXfrm>
    </dsp:sp>
    <dsp:sp modelId="{BC67AB26-B087-487D-AF02-FE932C204EF5}">
      <dsp:nvSpPr>
        <dsp:cNvPr id="0" name=""/>
        <dsp:cNvSpPr/>
      </dsp:nvSpPr>
      <dsp:spPr>
        <a:xfrm rot="16128315">
          <a:off x="2459512" y="900155"/>
          <a:ext cx="1406206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2124C-64A0-4071-BBE2-A42E72801828}">
      <dsp:nvSpPr>
        <dsp:cNvPr id="0" name=""/>
        <dsp:cNvSpPr/>
      </dsp:nvSpPr>
      <dsp:spPr>
        <a:xfrm>
          <a:off x="2795838" y="1414549"/>
          <a:ext cx="1885568" cy="1131341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INVESTIGACIÓN E INNOVACIÓN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95838" y="1414549"/>
        <a:ext cx="1885568" cy="1131341"/>
      </dsp:txXfrm>
    </dsp:sp>
    <dsp:sp modelId="{CAD685EE-29C2-47CF-8048-F2BF84E4A396}">
      <dsp:nvSpPr>
        <dsp:cNvPr id="0" name=""/>
        <dsp:cNvSpPr/>
      </dsp:nvSpPr>
      <dsp:spPr>
        <a:xfrm rot="472">
          <a:off x="3152279" y="193067"/>
          <a:ext cx="2713439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F2FA8-EBBC-4ECE-A2CC-BE14CD0F97B9}">
      <dsp:nvSpPr>
        <dsp:cNvPr id="0" name=""/>
        <dsp:cNvSpPr/>
      </dsp:nvSpPr>
      <dsp:spPr>
        <a:xfrm>
          <a:off x="2766517" y="0"/>
          <a:ext cx="1885568" cy="1131341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DISEÑO Y TECNOLOGÍA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66517" y="0"/>
        <a:ext cx="1885568" cy="1131341"/>
      </dsp:txXfrm>
    </dsp:sp>
    <dsp:sp modelId="{8E1604A3-BC07-4310-A48B-BC123BBAC537}">
      <dsp:nvSpPr>
        <dsp:cNvPr id="0" name=""/>
        <dsp:cNvSpPr/>
      </dsp:nvSpPr>
      <dsp:spPr>
        <a:xfrm rot="5400000">
          <a:off x="5168132" y="900342"/>
          <a:ext cx="1405528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F0466-2326-448B-938D-5FDD9C340F09}">
      <dsp:nvSpPr>
        <dsp:cNvPr id="0" name=""/>
        <dsp:cNvSpPr/>
      </dsp:nvSpPr>
      <dsp:spPr>
        <a:xfrm>
          <a:off x="5303644" y="372"/>
          <a:ext cx="2257195" cy="11313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Internacionalización Gestión Empresarial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03644" y="372"/>
        <a:ext cx="2257195" cy="1131341"/>
      </dsp:txXfrm>
    </dsp:sp>
    <dsp:sp modelId="{8D6DDC7C-2B37-4ED9-B345-1AA65AF90255}">
      <dsp:nvSpPr>
        <dsp:cNvPr id="0" name=""/>
        <dsp:cNvSpPr/>
      </dsp:nvSpPr>
      <dsp:spPr>
        <a:xfrm rot="5400000">
          <a:off x="5168132" y="2314518"/>
          <a:ext cx="1405528" cy="16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0FCA2-9791-4560-B4C6-FAC0C0463179}">
      <dsp:nvSpPr>
        <dsp:cNvPr id="0" name=""/>
        <dsp:cNvSpPr/>
      </dsp:nvSpPr>
      <dsp:spPr>
        <a:xfrm>
          <a:off x="5489458" y="1414549"/>
          <a:ext cx="1885568" cy="11313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Eficiencia y Eficacia 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89458" y="1414549"/>
        <a:ext cx="1885568" cy="1131341"/>
      </dsp:txXfrm>
    </dsp:sp>
    <dsp:sp modelId="{31725756-F18A-4446-880C-A3E25A74BAAE}">
      <dsp:nvSpPr>
        <dsp:cNvPr id="0" name=""/>
        <dsp:cNvSpPr/>
      </dsp:nvSpPr>
      <dsp:spPr>
        <a:xfrm>
          <a:off x="5375654" y="2828725"/>
          <a:ext cx="2113175" cy="11313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Resultados Empresariales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75654" y="2828725"/>
        <a:ext cx="2113175" cy="11313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2060D9-EDBE-450C-9122-96CF9783CC4D}">
      <dsp:nvSpPr>
        <dsp:cNvPr id="0" name=""/>
        <dsp:cNvSpPr/>
      </dsp:nvSpPr>
      <dsp:spPr>
        <a:xfrm>
          <a:off x="0" y="0"/>
          <a:ext cx="6916368" cy="950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Apuesta por la internacionalización de nuestras empresas dando máxima prioridad al diseño y a la ejecución de políticas, instrumentos y medidas para la internacionalización de la economía social.</a:t>
          </a:r>
          <a:endParaRPr lang="es-ES" sz="1600" kern="1200" dirty="0">
            <a:latin typeface="Century Gothic" pitchFamily="34" charset="0"/>
          </a:endParaRPr>
        </a:p>
      </dsp:txBody>
      <dsp:txXfrm>
        <a:off x="0" y="0"/>
        <a:ext cx="5946377" cy="950505"/>
      </dsp:txXfrm>
    </dsp:sp>
    <dsp:sp modelId="{A0DDDAE0-9B7A-45F8-AA14-0AD21765387A}">
      <dsp:nvSpPr>
        <dsp:cNvPr id="0" name=""/>
        <dsp:cNvSpPr/>
      </dsp:nvSpPr>
      <dsp:spPr>
        <a:xfrm>
          <a:off x="576031" y="1099228"/>
          <a:ext cx="6916368" cy="950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La Elaboración del Plan Estratégico de Internacionalización del Sector Cooperativo y la Economía Social.</a:t>
          </a:r>
          <a:endParaRPr lang="es-ES" sz="1600" kern="1200" dirty="0">
            <a:latin typeface="Century Gothic" pitchFamily="34" charset="0"/>
          </a:endParaRPr>
        </a:p>
      </dsp:txBody>
      <dsp:txXfrm>
        <a:off x="576031" y="1099228"/>
        <a:ext cx="5688271" cy="950505"/>
      </dsp:txXfrm>
    </dsp:sp>
    <dsp:sp modelId="{907FFF72-E2C3-4FB0-9F1D-69D961E52233}">
      <dsp:nvSpPr>
        <dsp:cNvPr id="0" name=""/>
        <dsp:cNvSpPr/>
      </dsp:nvSpPr>
      <dsp:spPr>
        <a:xfrm>
          <a:off x="1220535" y="2217846"/>
          <a:ext cx="6916368" cy="950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FC00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La concentración empresarial</a:t>
          </a:r>
          <a:endParaRPr lang="es-ES" sz="1600" kern="1200" dirty="0">
            <a:latin typeface="Century Gothic" pitchFamily="34" charset="0"/>
          </a:endParaRPr>
        </a:p>
      </dsp:txBody>
      <dsp:txXfrm>
        <a:off x="1220535" y="2217846"/>
        <a:ext cx="5688271" cy="950505"/>
      </dsp:txXfrm>
    </dsp:sp>
    <dsp:sp modelId="{0D164073-3E54-4155-B388-906F06C63890}">
      <dsp:nvSpPr>
        <dsp:cNvPr id="0" name=""/>
        <dsp:cNvSpPr/>
      </dsp:nvSpPr>
      <dsp:spPr>
        <a:xfrm>
          <a:off x="6298539" y="72080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6298539" y="720800"/>
        <a:ext cx="617828" cy="617828"/>
      </dsp:txXfrm>
    </dsp:sp>
    <dsp:sp modelId="{938A4E31-AB88-40B7-A724-87D227D12CA4}">
      <dsp:nvSpPr>
        <dsp:cNvPr id="0" name=""/>
        <dsp:cNvSpPr/>
      </dsp:nvSpPr>
      <dsp:spPr>
        <a:xfrm>
          <a:off x="6908807" y="1823386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6908807" y="1823386"/>
        <a:ext cx="617828" cy="6178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B8603A-001F-4350-AC7A-78E65583ED51}">
      <dsp:nvSpPr>
        <dsp:cNvPr id="0" name=""/>
        <dsp:cNvSpPr/>
      </dsp:nvSpPr>
      <dsp:spPr>
        <a:xfrm>
          <a:off x="0" y="0"/>
          <a:ext cx="7848872" cy="9255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itchFamily="34" charset="0"/>
            </a:rPr>
            <a:t>La internacionalización en un entorno así, parece cada vez más necesaria para el sector cooperativo. Sin embargo esta decisión depende de un concienzudo análisis si se quiere que sea acertada.</a:t>
          </a:r>
          <a:endParaRPr lang="es-ES" sz="1600" b="1" kern="1200" dirty="0">
            <a:latin typeface="Century Gothic" pitchFamily="34" charset="0"/>
          </a:endParaRPr>
        </a:p>
      </dsp:txBody>
      <dsp:txXfrm>
        <a:off x="1662333" y="0"/>
        <a:ext cx="6186538" cy="925591"/>
      </dsp:txXfrm>
    </dsp:sp>
    <dsp:sp modelId="{B1CBD751-266E-4EAC-8FB6-8F3D7D6DADFF}">
      <dsp:nvSpPr>
        <dsp:cNvPr id="0" name=""/>
        <dsp:cNvSpPr/>
      </dsp:nvSpPr>
      <dsp:spPr>
        <a:xfrm>
          <a:off x="72010" y="72010"/>
          <a:ext cx="1569774" cy="7404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5C323-5677-45C3-9302-B676CAD29A96}">
      <dsp:nvSpPr>
        <dsp:cNvPr id="0" name=""/>
        <dsp:cNvSpPr/>
      </dsp:nvSpPr>
      <dsp:spPr>
        <a:xfrm>
          <a:off x="0" y="1018150"/>
          <a:ext cx="7848872" cy="9255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itchFamily="34" charset="0"/>
            </a:rPr>
            <a:t>Si pretendemos ser internacionales, debemos tener como objetivo obtener ventajas competitivas, y son varias las que pueden alcanzarse con la internacionalización:</a:t>
          </a:r>
          <a:endParaRPr lang="es-ES" sz="1600" b="1" kern="1200" dirty="0">
            <a:latin typeface="Century Gothic" pitchFamily="34" charset="0"/>
          </a:endParaRPr>
        </a:p>
      </dsp:txBody>
      <dsp:txXfrm>
        <a:off x="1662333" y="1018150"/>
        <a:ext cx="6186538" cy="925591"/>
      </dsp:txXfrm>
    </dsp:sp>
    <dsp:sp modelId="{C35688E7-995A-4775-BB1F-F492DC4FC60B}">
      <dsp:nvSpPr>
        <dsp:cNvPr id="0" name=""/>
        <dsp:cNvSpPr/>
      </dsp:nvSpPr>
      <dsp:spPr>
        <a:xfrm>
          <a:off x="92559" y="1110709"/>
          <a:ext cx="1569774" cy="7404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749A-10A4-4169-96E2-A6930FB28EEE}">
      <dsp:nvSpPr>
        <dsp:cNvPr id="0" name=""/>
        <dsp:cNvSpPr/>
      </dsp:nvSpPr>
      <dsp:spPr>
        <a:xfrm>
          <a:off x="5624" y="813357"/>
          <a:ext cx="1609289" cy="9655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Century Gothic" pitchFamily="34" charset="0"/>
            </a:rPr>
            <a:t>Compartiendo información</a:t>
          </a:r>
          <a:endParaRPr lang="es-ES" sz="1500" b="1" kern="1200" dirty="0">
            <a:latin typeface="Century Gothic" pitchFamily="34" charset="0"/>
          </a:endParaRPr>
        </a:p>
      </dsp:txBody>
      <dsp:txXfrm>
        <a:off x="5624" y="813357"/>
        <a:ext cx="1609289" cy="965573"/>
      </dsp:txXfrm>
    </dsp:sp>
    <dsp:sp modelId="{BF6D2721-883E-445B-A099-D8B57C9A923A}">
      <dsp:nvSpPr>
        <dsp:cNvPr id="0" name=""/>
        <dsp:cNvSpPr/>
      </dsp:nvSpPr>
      <dsp:spPr>
        <a:xfrm>
          <a:off x="1775843" y="1096592"/>
          <a:ext cx="341169" cy="39910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775843" y="1096592"/>
        <a:ext cx="341169" cy="399103"/>
      </dsp:txXfrm>
    </dsp:sp>
    <dsp:sp modelId="{232CD7E6-F5E8-4F1D-9233-A21B4D00D807}">
      <dsp:nvSpPr>
        <dsp:cNvPr id="0" name=""/>
        <dsp:cNvSpPr/>
      </dsp:nvSpPr>
      <dsp:spPr>
        <a:xfrm>
          <a:off x="2258630" y="813357"/>
          <a:ext cx="1609289" cy="9655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Century Gothic" pitchFamily="34" charset="0"/>
            </a:rPr>
            <a:t>Asumiendo costes conjuntos</a:t>
          </a:r>
          <a:endParaRPr lang="es-ES" sz="1700" b="1" kern="1200" dirty="0">
            <a:latin typeface="Century Gothic" pitchFamily="34" charset="0"/>
          </a:endParaRPr>
        </a:p>
      </dsp:txBody>
      <dsp:txXfrm>
        <a:off x="2258630" y="813357"/>
        <a:ext cx="1609289" cy="965573"/>
      </dsp:txXfrm>
    </dsp:sp>
    <dsp:sp modelId="{A5F7EFAA-1053-4170-A021-14694C200739}">
      <dsp:nvSpPr>
        <dsp:cNvPr id="0" name=""/>
        <dsp:cNvSpPr/>
      </dsp:nvSpPr>
      <dsp:spPr>
        <a:xfrm>
          <a:off x="4032447" y="1080121"/>
          <a:ext cx="341169" cy="39910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032447" y="1080121"/>
        <a:ext cx="341169" cy="399103"/>
      </dsp:txXfrm>
    </dsp:sp>
    <dsp:sp modelId="{F0A0A925-087C-494D-B980-A7F471A3397F}">
      <dsp:nvSpPr>
        <dsp:cNvPr id="0" name=""/>
        <dsp:cNvSpPr/>
      </dsp:nvSpPr>
      <dsp:spPr>
        <a:xfrm>
          <a:off x="4511635" y="813357"/>
          <a:ext cx="1798686" cy="9655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itchFamily="34" charset="0"/>
            </a:rPr>
            <a:t>intercambiando ideas de negocio</a:t>
          </a:r>
          <a:endParaRPr lang="es-ES" sz="1600" b="1" kern="1200" dirty="0">
            <a:latin typeface="Century Gothic" pitchFamily="34" charset="0"/>
          </a:endParaRPr>
        </a:p>
      </dsp:txBody>
      <dsp:txXfrm>
        <a:off x="4511635" y="813357"/>
        <a:ext cx="1798686" cy="965573"/>
      </dsp:txXfrm>
    </dsp:sp>
    <dsp:sp modelId="{0D44A50C-F0DC-416F-B706-A80721308086}">
      <dsp:nvSpPr>
        <dsp:cNvPr id="0" name=""/>
        <dsp:cNvSpPr/>
      </dsp:nvSpPr>
      <dsp:spPr>
        <a:xfrm>
          <a:off x="6471250" y="1096592"/>
          <a:ext cx="341169" cy="3991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6471250" y="1096592"/>
        <a:ext cx="341169" cy="399103"/>
      </dsp:txXfrm>
    </dsp:sp>
    <dsp:sp modelId="{20BFAC26-91A0-497D-B6A9-074BD83D823F}">
      <dsp:nvSpPr>
        <dsp:cNvPr id="0" name=""/>
        <dsp:cNvSpPr/>
      </dsp:nvSpPr>
      <dsp:spPr>
        <a:xfrm>
          <a:off x="6954037" y="813357"/>
          <a:ext cx="1609289" cy="9655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FC00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Century Gothic" pitchFamily="34" charset="0"/>
            </a:rPr>
            <a:t>Colaborando y Cooperando</a:t>
          </a:r>
          <a:endParaRPr lang="es-ES" sz="1700" b="1" kern="1200" dirty="0">
            <a:latin typeface="Century Gothic" pitchFamily="34" charset="0"/>
          </a:endParaRPr>
        </a:p>
      </dsp:txBody>
      <dsp:txXfrm>
        <a:off x="6954037" y="813357"/>
        <a:ext cx="1609289" cy="96557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ED8D-935F-4F04-8534-D7BD9BE1A389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B8E26-5BC2-4EA2-A749-9C400C3A8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8E26-5BC2-4EA2-A749-9C400C3A807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8E26-5BC2-4EA2-A749-9C400C3A807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748D-8770-4BD0-AC59-B37028461B5B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1D36-71E5-46C5-B614-B0441A13D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lanning.com.co/bd/archivos/Agosto2004.pdf" TargetMode="External"/><Relationship Id="rId4" Type="http://schemas.openxmlformats.org/officeDocument/2006/relationships/hyperlink" Target="http://en.wikipedia.org/wiki/Coopeti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Proceso predefinido"/>
          <p:cNvSpPr/>
          <p:nvPr/>
        </p:nvSpPr>
        <p:spPr>
          <a:xfrm>
            <a:off x="683568" y="548680"/>
            <a:ext cx="7416824" cy="3816424"/>
          </a:xfrm>
          <a:prstGeom prst="flowChartPredefinedProcess">
            <a:avLst/>
          </a:prstGeom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Rounded MT Bold" pitchFamily="34" charset="0"/>
              </a:rPr>
              <a:t>VIII CONGRESO DEL COOPERATIVISMO DOMINICANO Y V DEL COOPERATIVISMO INTERNACIONAL.</a:t>
            </a:r>
          </a:p>
          <a:p>
            <a:pPr algn="ctr"/>
            <a:r>
              <a:rPr lang="es-ES" sz="2400" dirty="0" smtClean="0">
                <a:latin typeface="Arial Rounded MT Bold" pitchFamily="34" charset="0"/>
              </a:rPr>
              <a:t>PANEL </a:t>
            </a:r>
          </a:p>
          <a:p>
            <a:pPr algn="ctr"/>
            <a:r>
              <a:rPr lang="es-ES" sz="2400" dirty="0" smtClean="0">
                <a:latin typeface="Arial Rounded MT Bold" pitchFamily="34" charset="0"/>
              </a:rPr>
              <a:t>“COOPETIR DESDE LA VISIÓN DE INTERNACIONALIZACIÓN COOPERATIVA”</a:t>
            </a:r>
          </a:p>
          <a:p>
            <a:pPr algn="ctr"/>
            <a:r>
              <a:rPr lang="es-ES" sz="2400" dirty="0" smtClean="0">
                <a:latin typeface="Arial Rounded MT Bold" pitchFamily="34" charset="0"/>
              </a:rPr>
              <a:t>OCTUBRE-2018</a:t>
            </a:r>
          </a:p>
          <a:p>
            <a:pPr algn="just"/>
            <a:endParaRPr lang="es-ES" sz="2400" dirty="0">
              <a:latin typeface="Arial Rounded MT Bold" pitchFamily="34" charset="0"/>
            </a:endParaRPr>
          </a:p>
        </p:txBody>
      </p:sp>
      <p:pic>
        <p:nvPicPr>
          <p:cNvPr id="10242" name="Picture 2" descr="Resultado de imagen para IMAGENES DE COOPE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684076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Resultado de imagen para LOGO FUNDACIÃN MEDICOOP DON MIGUEL CONDE RAMIRE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309320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79712" y="260648"/>
            <a:ext cx="4464496" cy="908864"/>
          </a:xfrm>
          <a:prstGeom prst="wedgeEllipseCallou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¿Cómo podemos llegar a coopetir?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556792"/>
          <a:ext cx="85689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35696" y="4077072"/>
            <a:ext cx="5724128" cy="681038"/>
          </a:xfrm>
          <a:prstGeom prst="roundRect">
            <a:avLst/>
          </a:prstGeom>
          <a:ln>
            <a:solidFill>
              <a:srgbClr val="FFC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Siempre manteniendo los elementos de la esencia o la ventaja competitiva de cada empresa.</a:t>
            </a:r>
            <a:endParaRPr kumimoji="0" lang="es-ES" sz="1700" b="1" i="0" u="none" strike="noStrike" cap="none" normalizeH="0" baseline="0" dirty="0" smtClean="0">
              <a:ln>
                <a:noFill/>
              </a:ln>
              <a:solidFill>
                <a:srgbClr val="2104D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139952" y="3429000"/>
            <a:ext cx="484632" cy="50405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528" y="5301208"/>
            <a:ext cx="8352928" cy="970478"/>
          </a:xfrm>
          <a:prstGeom prst="roundRect">
            <a:avLst/>
          </a:prstGeom>
          <a:ln>
            <a:solidFill>
              <a:srgbClr val="92D05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Se trata, por tanto, de un paso más, de una estrategia que nos puede ayudar en las circunstancias adversas actuales, y puede convertirse en una </a:t>
            </a: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salida a la situación de especial dificultad en los mercados. </a:t>
            </a: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s-E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4139952" y="4869160"/>
            <a:ext cx="576064" cy="360040"/>
          </a:xfrm>
          <a:prstGeom prst="downArrow">
            <a:avLst/>
          </a:prstGeom>
          <a:solidFill>
            <a:srgbClr val="2104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260648"/>
            <a:ext cx="7632848" cy="1298377"/>
          </a:xfrm>
          <a:prstGeom prst="wedgeEllipseCallou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¿Ves viable esta alternativa para tu Cooptva?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¿Compites, cooperas o apuestas por la 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coopetencia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95536" y="1772816"/>
          <a:ext cx="81369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059832" y="4005064"/>
            <a:ext cx="324036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entury Gothic" pitchFamily="34" charset="0"/>
              </a:rPr>
              <a:t>Concepto Neoliberal de la Competencia</a:t>
            </a:r>
            <a:endParaRPr lang="es-ES" sz="1600" b="1" dirty="0">
              <a:latin typeface="Century Gothic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6372200" y="42930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6876256" y="4005064"/>
            <a:ext cx="158417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Gran Error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4005064"/>
            <a:ext cx="230425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entury Gothic" pitchFamily="34" charset="0"/>
              </a:rPr>
              <a:t>Tradicionalmente</a:t>
            </a:r>
          </a:p>
          <a:p>
            <a:pPr algn="ctr"/>
            <a:r>
              <a:rPr lang="es-ES" sz="1600" b="1" dirty="0" smtClean="0">
                <a:latin typeface="Century Gothic" pitchFamily="34" charset="0"/>
              </a:rPr>
              <a:t>Empresas y cooptvas</a:t>
            </a:r>
            <a:endParaRPr lang="es-ES" sz="1600" b="1" dirty="0">
              <a:latin typeface="Century Gothic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627784" y="42930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Flecha abajo"/>
          <p:cNvSpPr/>
          <p:nvPr/>
        </p:nvSpPr>
        <p:spPr>
          <a:xfrm>
            <a:off x="4427984" y="4725144"/>
            <a:ext cx="484632" cy="43204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23728" y="5497777"/>
            <a:ext cx="500404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Pues es nuestra filosofía y saber hacer, la que se adelantó al concepto de competir por cooperar.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13 Imagen" descr="Resultado de imagen para LOGO FUNDACIÃN MEDICOOP DON MIGUEL CONDE RAMIREZ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Llamada ovalada"/>
          <p:cNvSpPr/>
          <p:nvPr/>
        </p:nvSpPr>
        <p:spPr>
          <a:xfrm>
            <a:off x="1475656" y="332656"/>
            <a:ext cx="5688632" cy="720080"/>
          </a:xfrm>
          <a:prstGeom prst="wedgeEllipseCallou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“Cooperación para la Internacionalización”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5" name="4 Proceso predefinido"/>
          <p:cNvSpPr/>
          <p:nvPr/>
        </p:nvSpPr>
        <p:spPr>
          <a:xfrm>
            <a:off x="611560" y="1700808"/>
            <a:ext cx="7704856" cy="584775"/>
          </a:xfrm>
          <a:prstGeom prst="flowChartPredefinedProcess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entury Gothic" pitchFamily="34" charset="0"/>
              </a:rPr>
              <a:t>Desde la coopetencia o intercooperación, y siendo consciente de nuestras debilidades y rigideces.</a:t>
            </a:r>
            <a:endParaRPr lang="es-ES" sz="1600" b="1" dirty="0">
              <a:latin typeface="Century Gothic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59632" y="2852936"/>
            <a:ext cx="6408712" cy="943511"/>
          </a:xfrm>
          <a:prstGeom prst="flowChartInternalStorage">
            <a:avLst/>
          </a:prstGeom>
          <a:ln w="38100">
            <a:solidFill>
              <a:srgbClr val="FFFF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¿Cómo podemos afrontar los retos de nuestro fortalecimiento en pro a la mejora continua y la internacionalización?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91680" y="4365104"/>
            <a:ext cx="5616624" cy="1226939"/>
          </a:xfrm>
          <a:prstGeom prst="frame">
            <a:avLst>
              <a:gd name="adj1" fmla="val 12500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“Desde el aprendizaje continuo y la colaboración entre cooperativas y empresas de economía social”.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139952" y="2420888"/>
            <a:ext cx="484632" cy="36004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4139952" y="3933056"/>
            <a:ext cx="484632" cy="3600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Llamada ovalada"/>
          <p:cNvSpPr/>
          <p:nvPr/>
        </p:nvSpPr>
        <p:spPr>
          <a:xfrm>
            <a:off x="1907704" y="188640"/>
            <a:ext cx="4176464" cy="936104"/>
          </a:xfrm>
          <a:prstGeom prst="wedgeEllipseCallou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entury Gothic" pitchFamily="34" charset="0"/>
              </a:rPr>
              <a:t>RESPUESTAS ANTE LOS RETOS</a:t>
            </a:r>
            <a:endParaRPr lang="es-E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1863090"/>
            <a:ext cx="3312368" cy="90886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Ante los retos Financieros: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211960" y="1916832"/>
            <a:ext cx="792088" cy="6480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71600" y="3392433"/>
            <a:ext cx="6912768" cy="2306360"/>
          </a:xfrm>
          <a:prstGeom prst="flowChartInternalStorage">
            <a:avLst/>
          </a:prstGeom>
          <a:ln w="38100">
            <a:solidFill>
              <a:srgbClr val="FFC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Apuesta desde nuestros recursos y capacidades en fomentar las entidades financieras del Sector Cooperativo y de la E. Social, como instrumento estratégico, para impulsar el desarrollo de las cooperativas y mejora continua de las cooperativas basadas en la investigación, innovación e internacionalización.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99592" y="209908"/>
            <a:ext cx="5400600" cy="1298377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Ante los retos de dimensionamiento y eficiencia para la Internacionalización: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39552" y="1988840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Flecha curvada hacia abajo"/>
          <p:cNvSpPr/>
          <p:nvPr/>
        </p:nvSpPr>
        <p:spPr>
          <a:xfrm>
            <a:off x="6444208" y="404664"/>
            <a:ext cx="792088" cy="6480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60648"/>
            <a:ext cx="4248472" cy="1298377"/>
          </a:xfrm>
          <a:prstGeom prst="ellipse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Ante los retos de funcionamiento y eficiencia empresarial: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Flecha curvada hacia abajo"/>
          <p:cNvSpPr/>
          <p:nvPr/>
        </p:nvSpPr>
        <p:spPr>
          <a:xfrm>
            <a:off x="5004048" y="476672"/>
            <a:ext cx="792088" cy="6480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67544" y="2132856"/>
          <a:ext cx="81369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55576" y="5064278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“No queda más alternativa ante las exigencias de una economía abierta, que coopetir e intercooperar, si se quiere permanecer en la excelencia de los mercados, nacionales y sobre todo internacionales”. 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2104D2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4 Elipse"/>
          <p:cNvSpPr/>
          <p:nvPr/>
        </p:nvSpPr>
        <p:spPr>
          <a:xfrm>
            <a:off x="755576" y="476672"/>
            <a:ext cx="3384376" cy="9144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ALGUNAS CONSIDERACIONES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499992" y="404664"/>
            <a:ext cx="792088" cy="6480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539552" y="191683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484784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174090"/>
            <a:ext cx="5832648" cy="1687890"/>
          </a:xfrm>
          <a:prstGeom prst="ellipse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El papel de los organismos de integración como motor impulsor de la COOPETENCIA en los procesos de internacionalización.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Flecha curvada hacia abajo"/>
          <p:cNvSpPr/>
          <p:nvPr/>
        </p:nvSpPr>
        <p:spPr>
          <a:xfrm>
            <a:off x="6444208" y="692696"/>
            <a:ext cx="792088" cy="6480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39552" y="2348880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inta curvada hacia abajo"/>
          <p:cNvSpPr/>
          <p:nvPr/>
        </p:nvSpPr>
        <p:spPr>
          <a:xfrm>
            <a:off x="467544" y="980728"/>
            <a:ext cx="8280920" cy="2091511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  <a:latin typeface="Century Gothic" pitchFamily="34" charset="0"/>
              </a:rPr>
              <a:t>“Sólo es posible avanzar cuando se mira lejos. Sólo cabe progresar cuando se piensa en grande”. </a:t>
            </a:r>
          </a:p>
          <a:p>
            <a:pPr algn="just"/>
            <a:r>
              <a:rPr lang="es-ES" sz="1200" b="1" dirty="0" smtClean="0">
                <a:solidFill>
                  <a:schemeClr val="tx1"/>
                </a:solidFill>
                <a:latin typeface="Century Gothic" pitchFamily="34" charset="0"/>
              </a:rPr>
              <a:t> José Ortega y Gasset</a:t>
            </a:r>
            <a:endParaRPr lang="es-E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979712" y="3501008"/>
            <a:ext cx="5472608" cy="11521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Century Gothic" pitchFamily="34" charset="0"/>
              </a:rPr>
              <a:t>GRACIAS POR SU ATENCIÓN</a:t>
            </a:r>
            <a:endParaRPr lang="es-ES" sz="2400" b="1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4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3794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4" y="5013176"/>
            <a:ext cx="6336704" cy="157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Elipse"/>
          <p:cNvSpPr/>
          <p:nvPr/>
        </p:nvSpPr>
        <p:spPr>
          <a:xfrm>
            <a:off x="683568" y="260648"/>
            <a:ext cx="7200800" cy="914400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Algunos aspectos generales de la Internacionalización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139952" y="1268760"/>
            <a:ext cx="576064" cy="3600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555776" y="1700808"/>
            <a:ext cx="4104456" cy="43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entury Gothic" pitchFamily="34" charset="0"/>
              </a:rPr>
              <a:t>Contexto Empresarial</a:t>
            </a:r>
            <a:endParaRPr lang="es-ES" sz="1600" b="1" dirty="0">
              <a:latin typeface="Century Gothic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95536" y="2276872"/>
          <a:ext cx="82809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Flecha izquierda y derecha"/>
          <p:cNvSpPr/>
          <p:nvPr/>
        </p:nvSpPr>
        <p:spPr>
          <a:xfrm>
            <a:off x="3923928" y="3356992"/>
            <a:ext cx="1216152" cy="360040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>
            <a:off x="3995936" y="5085184"/>
            <a:ext cx="1216152" cy="36004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827584" y="5805264"/>
            <a:ext cx="7632848" cy="646986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Un </a:t>
            </a:r>
            <a:r>
              <a:rPr lang="es-ES" sz="1600" b="1" dirty="0"/>
              <a:t>entorno global en continuo cambio, obliga a </a:t>
            </a:r>
            <a:r>
              <a:rPr lang="es-ES" sz="1600" dirty="0"/>
              <a:t>un importante esfuerzo para </a:t>
            </a:r>
            <a:r>
              <a:rPr lang="es-ES" sz="1600" b="1" dirty="0"/>
              <a:t>analizar e identificar </a:t>
            </a:r>
            <a:r>
              <a:rPr lang="es-ES" sz="1600" dirty="0"/>
              <a:t>cuáles son </a:t>
            </a:r>
            <a:r>
              <a:rPr lang="es-ES" sz="1600" b="1" dirty="0"/>
              <a:t>las capacidades, habilidades y claves de la ventaja competitiva</a:t>
            </a:r>
            <a:r>
              <a:rPr lang="es-ES" sz="1600" dirty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Elipse"/>
          <p:cNvSpPr/>
          <p:nvPr/>
        </p:nvSpPr>
        <p:spPr>
          <a:xfrm>
            <a:off x="2339752" y="260648"/>
            <a:ext cx="4032448" cy="720080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VENTAJA COMPETITIVA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139952" y="1268760"/>
            <a:ext cx="576064" cy="576064"/>
          </a:xfrm>
          <a:prstGeom prst="downArrow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5 Diagrama"/>
          <p:cNvGraphicFramePr/>
          <p:nvPr/>
        </p:nvGraphicFramePr>
        <p:xfrm>
          <a:off x="1259632" y="1988840"/>
          <a:ext cx="67687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4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6 Elipse"/>
          <p:cNvSpPr/>
          <p:nvPr/>
        </p:nvSpPr>
        <p:spPr>
          <a:xfrm>
            <a:off x="2339752" y="260648"/>
            <a:ext cx="4464496" cy="720080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VENTAJA COMPETITIVA II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355976" y="126876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944008"/>
            <a:ext cx="8064896" cy="715089"/>
          </a:xfrm>
          <a:prstGeom prst="wedgeRoundRectCallout">
            <a:avLst>
              <a:gd name="adj1" fmla="val -20833"/>
              <a:gd name="adj2" fmla="val 75860"/>
              <a:gd name="adj3" fmla="val 16667"/>
            </a:avLst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Para continuar participando en el mercado, una empresa se ve obligada a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desarrollar estrategias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que permitan su mejora día a día.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3573016"/>
            <a:ext cx="2232248" cy="1872208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>
            <a:outerShdw dist="107763" dir="135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s-ES" sz="16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Century Gothic" pitchFamily="34" charset="0"/>
                <a:cs typeface="Arial" pitchFamily="34" charset="0"/>
              </a:rPr>
              <a:t>Lo que debemos hacer.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Lo que nos dejan de hacer.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24128" y="3501008"/>
            <a:ext cx="2291705" cy="1872208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>
            <a:outerShdw dist="107763" dir="135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Lo que hacemos hoy.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s-ES" sz="1600" b="1" baseline="0" dirty="0" smtClean="0">
                <a:latin typeface="Century Gothic" pitchFamily="34" charset="0"/>
                <a:cs typeface="Arial" pitchFamily="34" charset="0"/>
              </a:rPr>
              <a:t> Lo que sabemos hacer.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Lo que podemos hacer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600" dirty="0"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>
            <a:off x="3059832" y="4293096"/>
            <a:ext cx="2448272" cy="43204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8DB3E2"/>
            </a:solidFill>
            <a:miter lim="800000"/>
            <a:headEnd type="triangle" w="med" len="med"/>
            <a:tailEnd type="triangle" w="med" len="med"/>
          </a:ln>
        </p:spPr>
      </p:cxnSp>
      <p:pic>
        <p:nvPicPr>
          <p:cNvPr id="7174" name="Picture 6" descr="Resultado de imagen para imagenes de ventaja competiti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941168"/>
            <a:ext cx="2466975" cy="165921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Elipse"/>
          <p:cNvSpPr/>
          <p:nvPr/>
        </p:nvSpPr>
        <p:spPr>
          <a:xfrm>
            <a:off x="2123728" y="332656"/>
            <a:ext cx="4608512" cy="914400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EFECTOS DE LA INTERNACIONALIZACIÓN</a:t>
            </a:r>
            <a:endParaRPr lang="es-ES" b="1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2132856"/>
          <a:ext cx="78488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Flecha abajo"/>
          <p:cNvSpPr/>
          <p:nvPr/>
        </p:nvSpPr>
        <p:spPr>
          <a:xfrm>
            <a:off x="3923928" y="1484784"/>
            <a:ext cx="484632" cy="432048"/>
          </a:xfrm>
          <a:prstGeom prst="downArrow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Resultado de imagen para imagenes de ventaja competitiva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88640"/>
            <a:ext cx="173806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Elipse"/>
          <p:cNvSpPr/>
          <p:nvPr/>
        </p:nvSpPr>
        <p:spPr>
          <a:xfrm>
            <a:off x="1907704" y="260648"/>
            <a:ext cx="4608512" cy="914400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EFECTOS DE LA INTERNACIONALIZACIÓN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923928" y="1268760"/>
            <a:ext cx="57606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916832"/>
            <a:ext cx="6336704" cy="919401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MT"/>
              </a:rPr>
              <a:t>Conscientes de lo anterior el Sector Cooperativo y la Economía Social y Solidaria, ha de marcarse un TRIPLE objetivo: 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539552" y="3356992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94756"/>
            <a:ext cx="6696744" cy="908864"/>
          </a:xfrm>
          <a:prstGeom prst="ellips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MT"/>
              </a:rPr>
              <a:t>El proceso de internacionalización de la empresa COOPERTIVA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779912" y="1196752"/>
            <a:ext cx="484632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5 Diagrama"/>
          <p:cNvGraphicFramePr/>
          <p:nvPr/>
        </p:nvGraphicFramePr>
        <p:xfrm>
          <a:off x="683568" y="1628800"/>
          <a:ext cx="78488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55576" y="4077072"/>
          <a:ext cx="7704856" cy="136815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04856"/>
              </a:tblGrid>
              <a:tr h="3420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s-ES" sz="1800" b="1" dirty="0">
                          <a:latin typeface="Century Gothic" pitchFamily="34" charset="0"/>
                        </a:rPr>
                        <a:t>Eficiencia.</a:t>
                      </a:r>
                      <a:endParaRPr lang="es-ES" sz="1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s-ES" sz="1800" b="1" dirty="0">
                          <a:latin typeface="Century Gothic" pitchFamily="34" charset="0"/>
                        </a:rPr>
                        <a:t>Flexibilidad.</a:t>
                      </a:r>
                      <a:endParaRPr lang="es-ES" sz="1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s-ES" sz="1800" b="1" dirty="0">
                          <a:latin typeface="Century Gothic" pitchFamily="34" charset="0"/>
                        </a:rPr>
                        <a:t>Aprendizaje.</a:t>
                      </a:r>
                      <a:endParaRPr lang="es-ES" sz="1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s-ES" sz="1800" b="1" dirty="0">
                          <a:latin typeface="Century Gothic" pitchFamily="34" charset="0"/>
                        </a:rPr>
                        <a:t>Prestigio.</a:t>
                      </a:r>
                      <a:endParaRPr lang="es-ES" sz="1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Flecha abajo"/>
          <p:cNvSpPr/>
          <p:nvPr/>
        </p:nvSpPr>
        <p:spPr>
          <a:xfrm>
            <a:off x="3923928" y="3645024"/>
            <a:ext cx="484632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5727739"/>
            <a:ext cx="7704856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MT"/>
              </a:rPr>
              <a:t>Ante este análisis y contexto en el que se mueven las cooperativas y las empresas de economía Social, hemos de poner en valor una idea fuerza, e incorporarla en nuestra estrategia: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3 Elipse"/>
          <p:cNvSpPr/>
          <p:nvPr/>
        </p:nvSpPr>
        <p:spPr>
          <a:xfrm>
            <a:off x="1187624" y="332656"/>
            <a:ext cx="6336704" cy="720080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“Cooperación para la Internacionalización”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1628800"/>
            <a:ext cx="7272808" cy="664012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Coopetencia, la estrategia ganar – ganar en la COOPERATIVA.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2104D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3851920" y="1196752"/>
            <a:ext cx="484632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99592" y="2780928"/>
            <a:ext cx="2016224" cy="4320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latin typeface="Century Gothic" pitchFamily="34" charset="0"/>
              </a:rPr>
              <a:t>ERA INDUSTRIAL</a:t>
            </a:r>
            <a:endParaRPr lang="es-ES" sz="1700" b="1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860032" y="2780928"/>
            <a:ext cx="3240360" cy="4320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latin typeface="Century Gothic" pitchFamily="34" charset="0"/>
              </a:rPr>
              <a:t>ERA DE LA INFORMACIÓN</a:t>
            </a:r>
            <a:endParaRPr lang="es-ES" sz="1700" b="1" dirty="0">
              <a:latin typeface="Century Gothic" pitchFamily="34" charset="0"/>
            </a:endParaRPr>
          </a:p>
        </p:txBody>
      </p:sp>
      <p:sp>
        <p:nvSpPr>
          <p:cNvPr id="9" name="8 Flecha izquierda y derecha"/>
          <p:cNvSpPr/>
          <p:nvPr/>
        </p:nvSpPr>
        <p:spPr>
          <a:xfrm>
            <a:off x="3203848" y="2924944"/>
            <a:ext cx="1512168" cy="7200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923928" y="32129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899592" y="3645024"/>
            <a:ext cx="7200800" cy="432048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Century Gothic" pitchFamily="34" charset="0"/>
              </a:rPr>
              <a:t>CAMBIOS EN LAS EMPRESAS , TANTO DE CAPITAL COMO DE E. SOCIAL</a:t>
            </a:r>
            <a:endParaRPr lang="es-ES" sz="1600" b="1" dirty="0"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99592" y="4941168"/>
            <a:ext cx="7200800" cy="877163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Es fácil exponerlos teóricamente </a:t>
            </a: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pero puede ser muy complicado llevarlos a la práctica para las COOPERATIVAS, los directivos, los Socios e incluso los colaboradores que las conforman</a:t>
            </a: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s-E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923928" y="42930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 descr="Resultado de imagen para LOGO FUNDACIÃN MEDICOOP DON MIGUEL CONDE RAMIRE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08112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4 Rectángulo redondeado"/>
          <p:cNvSpPr/>
          <p:nvPr/>
        </p:nvSpPr>
        <p:spPr>
          <a:xfrm>
            <a:off x="539552" y="692696"/>
            <a:ext cx="7704856" cy="1191816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Century Gothic" pitchFamily="34" charset="0"/>
              </a:rPr>
              <a:t>Es en este contexto en el que surge el interesante concepto de </a:t>
            </a:r>
            <a:r>
              <a:rPr lang="es-ES" sz="1600" b="1" i="1" u="sng" dirty="0" smtClean="0">
                <a:latin typeface="Century Gothic" pitchFamily="34" charset="0"/>
                <a:hlinkClick r:id="rId4"/>
              </a:rPr>
              <a:t>coopetencia</a:t>
            </a:r>
            <a:r>
              <a:rPr lang="es-ES" sz="1600" dirty="0" smtClean="0">
                <a:latin typeface="Century Gothic" pitchFamily="34" charset="0"/>
              </a:rPr>
              <a:t>, dónde </a:t>
            </a:r>
            <a:r>
              <a:rPr lang="es-ES" sz="1600" b="1" dirty="0" smtClean="0">
                <a:latin typeface="Century Gothic" pitchFamily="34" charset="0"/>
              </a:rPr>
              <a:t>las empresas cooperan y compiten de forma simultánea</a:t>
            </a:r>
            <a:r>
              <a:rPr lang="es-ES" sz="1600" dirty="0" smtClean="0">
                <a:latin typeface="Century Gothic" pitchFamily="34" charset="0"/>
              </a:rPr>
              <a:t>, de esta forma se sustituye la “cadena de valor” lineal, clásica,  por una “red de valor” entre los participantes.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2708920"/>
            <a:ext cx="7056784" cy="58477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Ya no sirve sólo 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cooperar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(crear valor conjunto)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ni sólo compartir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(adquirir valor), sino que es necesario ir un paso más allá y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rgbClr val="2104D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coopetir</a:t>
            </a:r>
            <a:r>
              <a:rPr kumimoji="0" lang="es-ES" sz="1600" b="0" i="1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3923928" y="2060848"/>
            <a:ext cx="484632" cy="504056"/>
          </a:xfrm>
          <a:prstGeom prst="downArrow">
            <a:avLst/>
          </a:prstGeom>
          <a:solidFill>
            <a:srgbClr val="2104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3568" y="4005064"/>
            <a:ext cx="7704856" cy="2308324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La idea de que para que una empresa de Capital o de E. Social, gane otra debe perder ha cambiado,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ya que la competencia puede llegar a ser tan importante que consiga destruir el mercado de las empresas, lo que significaría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perder – perder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 Lejos de utilizar esta estrategia, la </a:t>
            </a:r>
            <a:r>
              <a:rPr kumimoji="0" lang="es-ES" sz="1600" b="0" i="1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coopetencia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propone la estrategia contraria,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ganar – ganar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, donde ambas cooperativas se unen para conseguir crear un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D8AD9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  <a:hlinkClick r:id="rId5"/>
              </a:rPr>
              <a:t> mercado lo más grande posible del que ambas se beneficien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282828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rgbClr val="2104D2"/>
                </a:solidFill>
                <a:latin typeface="Century Gothic" pitchFamily="34" charset="0"/>
                <a:cs typeface="Arial" pitchFamily="34" charset="0"/>
              </a:rPr>
              <a:t>“AUNA ESFUERZOS EN UNA LUCHA COMÚN”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rgbClr val="2104D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3923928" y="3429000"/>
            <a:ext cx="484632" cy="504056"/>
          </a:xfrm>
          <a:prstGeom prst="downArrow">
            <a:avLst/>
          </a:prstGeom>
          <a:solidFill>
            <a:srgbClr val="2104D2"/>
          </a:solidFill>
          <a:ln>
            <a:solidFill>
              <a:srgbClr val="2104D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1212</Words>
  <Application>Microsoft Office PowerPoint</Application>
  <PresentationFormat>Presentación en pantalla (4:3)</PresentationFormat>
  <Paragraphs>110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JESUS CONSULTORIA</dc:creator>
  <cp:lastModifiedBy>Paola Diaz</cp:lastModifiedBy>
  <cp:revision>4</cp:revision>
  <dcterms:created xsi:type="dcterms:W3CDTF">2018-10-13T20:20:11Z</dcterms:created>
  <dcterms:modified xsi:type="dcterms:W3CDTF">2018-10-15T16:49:06Z</dcterms:modified>
</cp:coreProperties>
</file>